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2" r:id="rId4"/>
  </p:sldMasterIdLst>
  <p:notesMasterIdLst>
    <p:notesMasterId r:id="rId14"/>
  </p:notesMasterIdLst>
  <p:sldIdLst>
    <p:sldId id="2142533864" r:id="rId5"/>
    <p:sldId id="2142533848" r:id="rId6"/>
    <p:sldId id="2142533869" r:id="rId7"/>
    <p:sldId id="256" r:id="rId8"/>
    <p:sldId id="2142533859" r:id="rId9"/>
    <p:sldId id="2142533840" r:id="rId10"/>
    <p:sldId id="2142533868" r:id="rId11"/>
    <p:sldId id="2142533849" r:id="rId12"/>
    <p:sldId id="214253384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FB7C55-2EDA-426C-471E-E9CA1CC305E5}" name="Carolina Råvik" initials="CR" userId="S::carolina.ravik2@ingka.ikea.com::70058094-5c93-4230-a096-c4394c8328ca" providerId="AD"/>
  <p188:author id="{69A9E8DE-F3AE-A421-CCE1-ACB4C2607CB8}" name="Fanny Åkesson" initials="FÅ" userId="S::fanny.akesson@ingka.ikea.com::9f417ce9-d66e-40d0-acf4-6e04971069b0" providerId="AD"/>
  <p188:author id="{BC2AE2E6-3FCB-3C49-CC5F-17034C22E7DE}" name="Katarina Streeter" initials="KS" userId="S::katarina.streeter@ingka.ikea.com::9e07fd5f-3c76-470f-a029-2abc2cd52b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12"/>
    <a:srgbClr val="FFFFFF"/>
    <a:srgbClr val="000000"/>
    <a:srgbClr val="FFFAD0"/>
    <a:srgbClr val="005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87AB7-A594-4D91-9E99-6AEACCEF9B75}" v="10" dt="2026-02-04T15:10:40.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97" autoAdjust="0"/>
  </p:normalViewPr>
  <p:slideViewPr>
    <p:cSldViewPr snapToGrid="0">
      <p:cViewPr varScale="1">
        <p:scale>
          <a:sx n="54" d="100"/>
          <a:sy n="54" d="100"/>
        </p:scale>
        <p:origin x="170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FC3B9-D63A-40A9-BBB0-7E1305725755}" type="datetimeFigureOut">
              <a:rPr lang="pl-PL" smtClean="0"/>
              <a:t>30.04.2026</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2C7F2-4A8E-47D1-B2A8-265EFA0F2216}" type="slidenum">
              <a:rPr lang="pl-PL" smtClean="0"/>
              <a:t>‹#›</a:t>
            </a:fld>
            <a:endParaRPr lang="pl-PL"/>
          </a:p>
        </p:txBody>
      </p:sp>
    </p:spTree>
    <p:extLst>
      <p:ext uri="{BB962C8B-B14F-4D97-AF65-F5344CB8AC3E}">
        <p14:creationId xmlns:p14="http://schemas.microsoft.com/office/powerpoint/2010/main" val="93937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C63EA-7004-9E88-FA19-217DE2FCE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7222E-8205-66C0-9E21-9593CB799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CA6ED-8C0E-9985-F0FF-C3A0F0717BE3}"/>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B7B7A8C2-8B24-1365-FD51-8EB5F75D30E3}"/>
              </a:ext>
            </a:extLst>
          </p:cNvPr>
          <p:cNvSpPr>
            <a:spLocks noGrp="1"/>
          </p:cNvSpPr>
          <p:nvPr>
            <p:ph type="sldNum" sz="quarter" idx="5"/>
          </p:nvPr>
        </p:nvSpPr>
        <p:spPr/>
        <p:txBody>
          <a:bodyPr/>
          <a:lstStyle/>
          <a:p>
            <a:pPr rtl="0"/>
            <a:fld id="{0FD2C7F2-4A8E-47D1-B2A8-265EFA0F2216}" type="slidenum">
              <a:rPr/>
              <a:t>3</a:t>
            </a:fld>
            <a:endParaRPr/>
          </a:p>
        </p:txBody>
      </p:sp>
    </p:spTree>
    <p:extLst>
      <p:ext uri="{BB962C8B-B14F-4D97-AF65-F5344CB8AC3E}">
        <p14:creationId xmlns:p14="http://schemas.microsoft.com/office/powerpoint/2010/main" val="295824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0FD2C7F2-4A8E-47D1-B2A8-265EFA0F2216}" type="slidenum">
              <a:rPr/>
              <a:t>5</a:t>
            </a:fld>
            <a:endParaRPr/>
          </a:p>
        </p:txBody>
      </p:sp>
    </p:spTree>
    <p:extLst>
      <p:ext uri="{BB962C8B-B14F-4D97-AF65-F5344CB8AC3E}">
        <p14:creationId xmlns:p14="http://schemas.microsoft.com/office/powerpoint/2010/main" val="207455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CA4D3-5B36-9FBD-79B9-020A15D71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02986-E7EB-A166-F5EF-E9FEA53C16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D5131-443E-2B3B-13A7-0E05F1D706F2}"/>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CBE13EB9-595B-CF3D-789F-EFA5325B8059}"/>
              </a:ext>
            </a:extLst>
          </p:cNvPr>
          <p:cNvSpPr>
            <a:spLocks noGrp="1"/>
          </p:cNvSpPr>
          <p:nvPr>
            <p:ph type="sldNum" sz="quarter" idx="5"/>
          </p:nvPr>
        </p:nvSpPr>
        <p:spPr/>
        <p:txBody>
          <a:bodyPr/>
          <a:lstStyle/>
          <a:p>
            <a:pPr rtl="0"/>
            <a:fld id="{0FD2C7F2-4A8E-47D1-B2A8-265EFA0F2216}" type="slidenum">
              <a:rPr/>
              <a:t>7</a:t>
            </a:fld>
            <a:endParaRPr/>
          </a:p>
        </p:txBody>
      </p:sp>
    </p:spTree>
    <p:extLst>
      <p:ext uri="{BB962C8B-B14F-4D97-AF65-F5344CB8AC3E}">
        <p14:creationId xmlns:p14="http://schemas.microsoft.com/office/powerpoint/2010/main" val="213834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8364-8DD7-C589-4C61-86AB2C74B7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id="{464AF774-5332-E574-3406-E758C943EA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2D975DA5-2644-E66D-232B-5F479F7991F9}"/>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5" name="Footer Placeholder 4">
            <a:extLst>
              <a:ext uri="{FF2B5EF4-FFF2-40B4-BE49-F238E27FC236}">
                <a16:creationId xmlns:a16="http://schemas.microsoft.com/office/drawing/2014/main" id="{8BD35C1A-1FA9-6B9A-2F97-01332A88F8F1}"/>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7BA6C281-4D9E-8393-3FE5-3EFC267D2943}"/>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359258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ABF7-B875-4E45-428D-3B0D6263DFCE}"/>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791482B1-5ADE-3C72-1DA3-415493AB0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1B2B781C-7FEC-20D7-AC68-C8D882DBE642}"/>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5" name="Footer Placeholder 4">
            <a:extLst>
              <a:ext uri="{FF2B5EF4-FFF2-40B4-BE49-F238E27FC236}">
                <a16:creationId xmlns:a16="http://schemas.microsoft.com/office/drawing/2014/main" id="{0FEEDA70-3913-61C6-4C01-CDB9D3BAEDE4}"/>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DCEE362D-CBF6-7931-E412-6B842458CE84}"/>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344594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A9222-8AB6-A24A-3D9F-5172B81044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062145EF-25D6-606F-AC8A-2CBDCF72E2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355C0C82-4254-C9CD-874C-5C1108B9F0C4}"/>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5" name="Footer Placeholder 4">
            <a:extLst>
              <a:ext uri="{FF2B5EF4-FFF2-40B4-BE49-F238E27FC236}">
                <a16:creationId xmlns:a16="http://schemas.microsoft.com/office/drawing/2014/main" id="{13AAC94E-DF5C-34DD-5994-CB5E66A8900D}"/>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46286568-1717-C47F-E8E5-0E0005685534}"/>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296771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image on the righ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D48D48A-6A5E-1641-B321-0C5DA93B51AF}"/>
              </a:ext>
            </a:extLst>
          </p:cNvPr>
          <p:cNvSpPr>
            <a:spLocks noGrp="1"/>
          </p:cNvSpPr>
          <p:nvPr>
            <p:ph type="pic" sz="quarter" idx="15" hasCustomPrompt="1"/>
          </p:nvPr>
        </p:nvSpPr>
        <p:spPr>
          <a:xfrm>
            <a:off x="6096000" y="0"/>
            <a:ext cx="6096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9" name="TextBox 8">
            <a:extLst>
              <a:ext uri="{FF2B5EF4-FFF2-40B4-BE49-F238E27FC236}">
                <a16:creationId xmlns:a16="http://schemas.microsoft.com/office/drawing/2014/main" id="{A4A5B6B5-68D0-A54D-A622-9737BD245297}"/>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1" name="Title 1">
            <a:extLst>
              <a:ext uri="{FF2B5EF4-FFF2-40B4-BE49-F238E27FC236}">
                <a16:creationId xmlns:a16="http://schemas.microsoft.com/office/drawing/2014/main" id="{28621A64-7B8E-B242-859E-D8C6D673E4E6}"/>
              </a:ext>
            </a:extLst>
          </p:cNvPr>
          <p:cNvSpPr>
            <a:spLocks noGrp="1"/>
          </p:cNvSpPr>
          <p:nvPr>
            <p:ph type="title" hasCustomPrompt="1"/>
          </p:nvPr>
        </p:nvSpPr>
        <p:spPr>
          <a:xfrm>
            <a:off x="837218" y="838800"/>
            <a:ext cx="4825753" cy="1728787"/>
          </a:xfrm>
          <a:prstGeom prst="rect">
            <a:avLst/>
          </a:prstGeom>
        </p:spPr>
        <p:txBody>
          <a:bodyPr/>
          <a:lstStyle>
            <a:lvl1pPr>
              <a:lnSpc>
                <a:spcPct val="100000"/>
              </a:lnSpc>
              <a:defRPr sz="3600" baseline="0"/>
            </a:lvl1pPr>
          </a:lstStyle>
          <a:p>
            <a:r>
              <a:rPr lang="en-GB" noProof="0"/>
              <a:t>Put the slide headline here, </a:t>
            </a:r>
            <a:br>
              <a:rPr lang="en-GB" noProof="0"/>
            </a:br>
            <a:r>
              <a:rPr lang="en-GB" noProof="0"/>
              <a:t>keep it bold 36 pt</a:t>
            </a:r>
          </a:p>
        </p:txBody>
      </p:sp>
      <p:sp>
        <p:nvSpPr>
          <p:cNvPr id="4" name="Text Placeholder 3">
            <a:extLst>
              <a:ext uri="{FF2B5EF4-FFF2-40B4-BE49-F238E27FC236}">
                <a16:creationId xmlns:a16="http://schemas.microsoft.com/office/drawing/2014/main" id="{52E9B177-8DA0-0441-A221-80226E11295B}"/>
              </a:ext>
            </a:extLst>
          </p:cNvPr>
          <p:cNvSpPr>
            <a:spLocks noGrp="1"/>
          </p:cNvSpPr>
          <p:nvPr>
            <p:ph type="body" sz="quarter" idx="18" hasCustomPrompt="1"/>
          </p:nvPr>
        </p:nvSpPr>
        <p:spPr>
          <a:xfrm>
            <a:off x="837219"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18" name="Footer Placeholder 1">
            <a:extLst>
              <a:ext uri="{FF2B5EF4-FFF2-40B4-BE49-F238E27FC236}">
                <a16:creationId xmlns:a16="http://schemas.microsoft.com/office/drawing/2014/main" id="{9268F47C-6A1E-6446-9FB4-2D298F562747}"/>
              </a:ext>
            </a:extLst>
          </p:cNvPr>
          <p:cNvSpPr>
            <a:spLocks noGrp="1"/>
          </p:cNvSpPr>
          <p:nvPr>
            <p:ph type="ftr" sz="quarter" idx="19"/>
          </p:nvPr>
        </p:nvSpPr>
        <p:spPr>
          <a:xfrm>
            <a:off x="838200" y="6381327"/>
            <a:ext cx="5257800" cy="293119"/>
          </a:xfrm>
          <a:prstGeom prst="rect">
            <a:avLst/>
          </a:prstGeom>
        </p:spPr>
        <p:txBody>
          <a:bodyPr/>
          <a:lstStyle/>
          <a:p>
            <a:endParaRPr lang="en-GB" noProof="0"/>
          </a:p>
        </p:txBody>
      </p:sp>
      <p:sp>
        <p:nvSpPr>
          <p:cNvPr id="8" name="Text Placeholder 3">
            <a:extLst>
              <a:ext uri="{FF2B5EF4-FFF2-40B4-BE49-F238E27FC236}">
                <a16:creationId xmlns:a16="http://schemas.microsoft.com/office/drawing/2014/main" id="{0136A015-09C4-2341-87D2-A48EA3C6C85F}"/>
              </a:ext>
            </a:extLst>
          </p:cNvPr>
          <p:cNvSpPr>
            <a:spLocks noGrp="1"/>
          </p:cNvSpPr>
          <p:nvPr>
            <p:ph type="body" sz="quarter" idx="20"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a:t>© Ingka Holding B.V. 2023</a:t>
            </a:r>
            <a:endParaRPr lang="en-GB"/>
          </a:p>
        </p:txBody>
      </p:sp>
    </p:spTree>
    <p:extLst>
      <p:ext uri="{BB962C8B-B14F-4D97-AF65-F5344CB8AC3E}">
        <p14:creationId xmlns:p14="http://schemas.microsoft.com/office/powerpoint/2010/main" val="290010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 partial colour background, texture or image with IKEA logo">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87BBF9D-BEB5-5444-89E4-010A3501B6E5}"/>
              </a:ext>
            </a:extLst>
          </p:cNvPr>
          <p:cNvSpPr>
            <a:spLocks noGrp="1"/>
          </p:cNvSpPr>
          <p:nvPr>
            <p:ph type="pic" sz="quarter" idx="14" hasCustomPrompt="1"/>
          </p:nvPr>
        </p:nvSpPr>
        <p:spPr>
          <a:xfrm>
            <a:off x="0" y="-1"/>
            <a:ext cx="12192000" cy="52292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to add a picture</a:t>
            </a:r>
          </a:p>
        </p:txBody>
      </p:sp>
      <p:sp>
        <p:nvSpPr>
          <p:cNvPr id="12" name="Title Placeholder 6">
            <a:extLst>
              <a:ext uri="{FF2B5EF4-FFF2-40B4-BE49-F238E27FC236}">
                <a16:creationId xmlns:a16="http://schemas.microsoft.com/office/drawing/2014/main" id="{71F3579E-5690-174D-A58E-585FA9CDD0B1}"/>
              </a:ext>
            </a:extLst>
          </p:cNvPr>
          <p:cNvSpPr>
            <a:spLocks noGrp="1"/>
          </p:cNvSpPr>
          <p:nvPr>
            <p:ph type="title" hasCustomPrompt="1"/>
          </p:nvPr>
        </p:nvSpPr>
        <p:spPr>
          <a:xfrm>
            <a:off x="839788" y="838800"/>
            <a:ext cx="10515600" cy="2006685"/>
          </a:xfrm>
          <a:prstGeom prst="rect">
            <a:avLst/>
          </a:prstGeom>
        </p:spPr>
        <p:txBody>
          <a:bodyPr vert="horz" lIns="91440" tIns="45720" rIns="91440" bIns="45720" rtlCol="0" anchor="t">
            <a:noAutofit/>
          </a:bodyPr>
          <a:lstStyle>
            <a:lvl1pPr>
              <a:defRPr/>
            </a:lvl1pPr>
          </a:lstStyle>
          <a:p>
            <a:r>
              <a:rPr lang="en-GB" noProof="0"/>
              <a:t>Put the title here,</a:t>
            </a:r>
            <a:br>
              <a:rPr lang="en-GB" noProof="0"/>
            </a:br>
            <a:r>
              <a:rPr lang="en-GB" noProof="0"/>
              <a:t>keep it bold 60 pt</a:t>
            </a:r>
          </a:p>
        </p:txBody>
      </p:sp>
      <p:sp>
        <p:nvSpPr>
          <p:cNvPr id="10" name="Text Placeholder 6">
            <a:extLst>
              <a:ext uri="{FF2B5EF4-FFF2-40B4-BE49-F238E27FC236}">
                <a16:creationId xmlns:a16="http://schemas.microsoft.com/office/drawing/2014/main" id="{ECC773ED-664B-824F-91D1-6C08CFB17BDA}"/>
              </a:ext>
            </a:extLst>
          </p:cNvPr>
          <p:cNvSpPr>
            <a:spLocks noGrp="1"/>
          </p:cNvSpPr>
          <p:nvPr>
            <p:ph type="body" sz="quarter" idx="13" hasCustomPrompt="1"/>
          </p:nvPr>
        </p:nvSpPr>
        <p:spPr>
          <a:xfrm>
            <a:off x="850138" y="3068639"/>
            <a:ext cx="5329239" cy="1728515"/>
          </a:xfrm>
          <a:prstGeom prst="rect">
            <a:avLst/>
          </a:prstGeom>
        </p:spPr>
        <p:txBody>
          <a:bodyPr/>
          <a:lstStyle>
            <a:lvl1pPr>
              <a:spcBef>
                <a:spcPts val="0"/>
              </a:spcBef>
              <a:defRPr sz="2400"/>
            </a:lvl1pPr>
          </a:lstStyle>
          <a:p>
            <a:pPr lvl="0"/>
            <a:r>
              <a:rPr lang="en-GB" noProof="0"/>
              <a:t>Put the subtitle here,</a:t>
            </a:r>
            <a:br>
              <a:rPr lang="en-GB" noProof="0"/>
            </a:br>
            <a:r>
              <a:rPr lang="en-GB" noProof="0"/>
              <a:t>keep it regular 24 </a:t>
            </a:r>
            <a:r>
              <a:rPr lang="en-GB" noProof="0" err="1"/>
              <a:t>pt</a:t>
            </a:r>
            <a:endParaRPr lang="en-GB" noProof="0"/>
          </a:p>
        </p:txBody>
      </p:sp>
      <p:sp>
        <p:nvSpPr>
          <p:cNvPr id="2" name="Footer Placeholder 1">
            <a:extLst>
              <a:ext uri="{FF2B5EF4-FFF2-40B4-BE49-F238E27FC236}">
                <a16:creationId xmlns:a16="http://schemas.microsoft.com/office/drawing/2014/main" id="{4F10DFEF-CCD5-CB42-BD22-BCB3D997661B}"/>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4" name="Text Placeholder 3">
            <a:extLst>
              <a:ext uri="{FF2B5EF4-FFF2-40B4-BE49-F238E27FC236}">
                <a16:creationId xmlns:a16="http://schemas.microsoft.com/office/drawing/2014/main" id="{B5329D23-EF50-DA48-938A-1EBB7615B30C}"/>
              </a:ext>
            </a:extLst>
          </p:cNvPr>
          <p:cNvSpPr>
            <a:spLocks noGrp="1"/>
          </p:cNvSpPr>
          <p:nvPr>
            <p:ph type="body" sz="quarter" idx="18" hasCustomPrompt="1"/>
          </p:nvPr>
        </p:nvSpPr>
        <p:spPr>
          <a:xfrm rot="5400000">
            <a:off x="10452084" y="1449177"/>
            <a:ext cx="2879873" cy="359692"/>
          </a:xfrm>
          <a:prstGeom prst="rect">
            <a:avLst/>
          </a:prstGeom>
        </p:spPr>
        <p:txBody>
          <a:bodyPr anchor="ctr"/>
          <a:lstStyle>
            <a:lvl1pPr>
              <a:defRPr sz="800">
                <a:solidFill>
                  <a:schemeClr val="tx1">
                    <a:lumMod val="50000"/>
                    <a:lumOff val="50000"/>
                  </a:schemeClr>
                </a:solidFill>
              </a:defRPr>
            </a:lvl1pPr>
          </a:lstStyle>
          <a:p>
            <a:pPr lvl="0"/>
            <a:r>
              <a:rPr lang="en-US"/>
              <a:t>© Ingka Holding B.V. 2022</a:t>
            </a:r>
            <a:endParaRPr lang="en-GB"/>
          </a:p>
        </p:txBody>
      </p:sp>
      <p:pic>
        <p:nvPicPr>
          <p:cNvPr id="5" name="Picture 4">
            <a:extLst>
              <a:ext uri="{FF2B5EF4-FFF2-40B4-BE49-F238E27FC236}">
                <a16:creationId xmlns:a16="http://schemas.microsoft.com/office/drawing/2014/main" id="{A30DAFC0-05DE-DF47-A921-7501F621FF85}"/>
              </a:ext>
            </a:extLst>
          </p:cNvPr>
          <p:cNvPicPr>
            <a:picLocks noChangeAspect="1"/>
          </p:cNvPicPr>
          <p:nvPr/>
        </p:nvPicPr>
        <p:blipFill rotWithShape="1">
          <a:blip r:embed="rId2"/>
          <a:srcRect b="23251"/>
          <a:stretch/>
        </p:blipFill>
        <p:spPr>
          <a:xfrm>
            <a:off x="10335566" y="5801059"/>
            <a:ext cx="1321200" cy="652277"/>
          </a:xfrm>
          <a:prstGeom prst="rect">
            <a:avLst/>
          </a:prstGeom>
        </p:spPr>
      </p:pic>
      <p:pic>
        <p:nvPicPr>
          <p:cNvPr id="3" name="Picture 2">
            <a:extLst>
              <a:ext uri="{FF2B5EF4-FFF2-40B4-BE49-F238E27FC236}">
                <a16:creationId xmlns:a16="http://schemas.microsoft.com/office/drawing/2014/main" id="{32CF8FE9-760E-510B-776F-BE6D81E19C88}"/>
              </a:ext>
            </a:extLst>
          </p:cNvPr>
          <p:cNvPicPr>
            <a:picLocks noChangeAspect="1"/>
          </p:cNvPicPr>
          <p:nvPr userDrawn="1"/>
        </p:nvPicPr>
        <p:blipFill rotWithShape="1">
          <a:blip r:embed="rId2"/>
          <a:srcRect b="23251"/>
          <a:stretch/>
        </p:blipFill>
        <p:spPr>
          <a:xfrm>
            <a:off x="10335566" y="5801059"/>
            <a:ext cx="1321200" cy="652277"/>
          </a:xfrm>
          <a:prstGeom prst="rect">
            <a:avLst/>
          </a:prstGeom>
        </p:spPr>
      </p:pic>
    </p:spTree>
    <p:extLst>
      <p:ext uri="{BB962C8B-B14F-4D97-AF65-F5344CB8AC3E}">
        <p14:creationId xmlns:p14="http://schemas.microsoft.com/office/powerpoint/2010/main" val="365694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 white background with IKEA logo">
    <p:bg>
      <p:bgPr>
        <a:solidFill>
          <a:schemeClr val="bg1"/>
        </a:solidFill>
        <a:effectLst/>
      </p:bgPr>
    </p:bg>
    <p:spTree>
      <p:nvGrpSpPr>
        <p:cNvPr id="1" name=""/>
        <p:cNvGrpSpPr/>
        <p:nvPr/>
      </p:nvGrpSpPr>
      <p:grpSpPr>
        <a:xfrm>
          <a:off x="0" y="0"/>
          <a:ext cx="0" cy="0"/>
          <a:chOff x="0" y="0"/>
          <a:chExt cx="0" cy="0"/>
        </a:xfrm>
      </p:grpSpPr>
      <p:sp>
        <p:nvSpPr>
          <p:cNvPr id="12" name="Title Placeholder 6">
            <a:extLst>
              <a:ext uri="{FF2B5EF4-FFF2-40B4-BE49-F238E27FC236}">
                <a16:creationId xmlns:a16="http://schemas.microsoft.com/office/drawing/2014/main" id="{71F3579E-5690-174D-A58E-585FA9CDD0B1}"/>
              </a:ext>
            </a:extLst>
          </p:cNvPr>
          <p:cNvSpPr>
            <a:spLocks noGrp="1"/>
          </p:cNvSpPr>
          <p:nvPr>
            <p:ph type="title" hasCustomPrompt="1"/>
          </p:nvPr>
        </p:nvSpPr>
        <p:spPr>
          <a:xfrm>
            <a:off x="838800" y="838800"/>
            <a:ext cx="10515600" cy="2006685"/>
          </a:xfrm>
          <a:prstGeom prst="rect">
            <a:avLst/>
          </a:prstGeom>
        </p:spPr>
        <p:txBody>
          <a:bodyPr vert="horz" lIns="91440" tIns="45720" rIns="91440" bIns="45720" rtlCol="0" anchor="t">
            <a:noAutofit/>
          </a:bodyPr>
          <a:lstStyle>
            <a:lvl1pPr>
              <a:defRPr/>
            </a:lvl1pPr>
          </a:lstStyle>
          <a:p>
            <a:r>
              <a:rPr lang="en-GB" noProof="0"/>
              <a:t>Put the title here,</a:t>
            </a:r>
            <a:br>
              <a:rPr lang="en-GB" noProof="0"/>
            </a:br>
            <a:r>
              <a:rPr lang="en-GB" noProof="0"/>
              <a:t>keep it bold 60 pt</a:t>
            </a:r>
          </a:p>
        </p:txBody>
      </p:sp>
      <p:sp>
        <p:nvSpPr>
          <p:cNvPr id="10" name="Text Placeholder 6">
            <a:extLst>
              <a:ext uri="{FF2B5EF4-FFF2-40B4-BE49-F238E27FC236}">
                <a16:creationId xmlns:a16="http://schemas.microsoft.com/office/drawing/2014/main" id="{ECC773ED-664B-824F-91D1-6C08CFB17BDA}"/>
              </a:ext>
            </a:extLst>
          </p:cNvPr>
          <p:cNvSpPr>
            <a:spLocks noGrp="1"/>
          </p:cNvSpPr>
          <p:nvPr>
            <p:ph type="body" sz="quarter" idx="13" hasCustomPrompt="1"/>
          </p:nvPr>
        </p:nvSpPr>
        <p:spPr>
          <a:xfrm>
            <a:off x="850138" y="3068639"/>
            <a:ext cx="5329239" cy="1728515"/>
          </a:xfrm>
          <a:prstGeom prst="rect">
            <a:avLst/>
          </a:prstGeom>
        </p:spPr>
        <p:txBody>
          <a:bodyPr/>
          <a:lstStyle>
            <a:lvl1pPr>
              <a:spcBef>
                <a:spcPts val="0"/>
              </a:spcBef>
              <a:defRPr sz="2400"/>
            </a:lvl1pPr>
          </a:lstStyle>
          <a:p>
            <a:pPr lvl="0"/>
            <a:r>
              <a:rPr lang="en-GB" noProof="0"/>
              <a:t>Put the subtitle here,</a:t>
            </a:r>
            <a:br>
              <a:rPr lang="en-GB" noProof="0"/>
            </a:br>
            <a:r>
              <a:rPr lang="en-GB" noProof="0"/>
              <a:t>keep it regular 24 pt</a:t>
            </a:r>
          </a:p>
        </p:txBody>
      </p:sp>
      <p:sp>
        <p:nvSpPr>
          <p:cNvPr id="2" name="Footer Placeholder 1">
            <a:extLst>
              <a:ext uri="{FF2B5EF4-FFF2-40B4-BE49-F238E27FC236}">
                <a16:creationId xmlns:a16="http://schemas.microsoft.com/office/drawing/2014/main" id="{4F10DFEF-CCD5-CB42-BD22-BCB3D997661B}"/>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pic>
        <p:nvPicPr>
          <p:cNvPr id="14" name="Picture 13">
            <a:extLst>
              <a:ext uri="{FF2B5EF4-FFF2-40B4-BE49-F238E27FC236}">
                <a16:creationId xmlns:a16="http://schemas.microsoft.com/office/drawing/2014/main" id="{A4138AA4-4C2E-0A41-A4C3-7F18E87F8BDA}"/>
              </a:ext>
            </a:extLst>
          </p:cNvPr>
          <p:cNvPicPr>
            <a:picLocks noChangeAspect="1"/>
          </p:cNvPicPr>
          <p:nvPr/>
        </p:nvPicPr>
        <p:blipFill rotWithShape="1">
          <a:blip r:embed="rId2"/>
          <a:srcRect b="31724"/>
          <a:stretch/>
        </p:blipFill>
        <p:spPr>
          <a:xfrm>
            <a:off x="10335566" y="5801059"/>
            <a:ext cx="1321200" cy="580268"/>
          </a:xfrm>
          <a:prstGeom prst="rect">
            <a:avLst/>
          </a:prstGeom>
        </p:spPr>
      </p:pic>
      <p:pic>
        <p:nvPicPr>
          <p:cNvPr id="3" name="Picture 2">
            <a:extLst>
              <a:ext uri="{FF2B5EF4-FFF2-40B4-BE49-F238E27FC236}">
                <a16:creationId xmlns:a16="http://schemas.microsoft.com/office/drawing/2014/main" id="{C16E2D22-6CBA-7584-B6CD-91CB8D1DD449}"/>
              </a:ext>
            </a:extLst>
          </p:cNvPr>
          <p:cNvPicPr>
            <a:picLocks noChangeAspect="1"/>
          </p:cNvPicPr>
          <p:nvPr userDrawn="1"/>
        </p:nvPicPr>
        <p:blipFill rotWithShape="1">
          <a:blip r:embed="rId2"/>
          <a:srcRect b="31724"/>
          <a:stretch/>
        </p:blipFill>
        <p:spPr>
          <a:xfrm>
            <a:off x="10335566" y="5801059"/>
            <a:ext cx="1321200" cy="580268"/>
          </a:xfrm>
          <a:prstGeom prst="rect">
            <a:avLst/>
          </a:prstGeom>
        </p:spPr>
      </p:pic>
    </p:spTree>
    <p:extLst>
      <p:ext uri="{BB962C8B-B14F-4D97-AF65-F5344CB8AC3E}">
        <p14:creationId xmlns:p14="http://schemas.microsoft.com/office/powerpoint/2010/main" val="3987568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conten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0F7D97-7943-F74E-8640-D30812E6AB99}"/>
              </a:ext>
            </a:extLst>
          </p:cNvPr>
          <p:cNvSpPr>
            <a:spLocks noGrp="1"/>
          </p:cNvSpPr>
          <p:nvPr>
            <p:ph type="title" hasCustomPrompt="1"/>
          </p:nvPr>
        </p:nvSpPr>
        <p:spPr>
          <a:xfrm>
            <a:off x="838200" y="838800"/>
            <a:ext cx="5257800" cy="1152227"/>
          </a:xfrm>
          <a:prstGeom prst="rect">
            <a:avLst/>
          </a:prstGeom>
        </p:spPr>
        <p:txBody>
          <a:bodyPr/>
          <a:lstStyle>
            <a:lvl1pPr>
              <a:lnSpc>
                <a:spcPct val="100000"/>
              </a:lnSpc>
              <a:defRPr sz="3600"/>
            </a:lvl1pPr>
          </a:lstStyle>
          <a:p>
            <a:r>
              <a:rPr lang="en-GB" noProof="0"/>
              <a:t>Agenda or contents</a:t>
            </a:r>
          </a:p>
        </p:txBody>
      </p:sp>
      <p:sp>
        <p:nvSpPr>
          <p:cNvPr id="10" name="Text Placeholder 9">
            <a:extLst>
              <a:ext uri="{FF2B5EF4-FFF2-40B4-BE49-F238E27FC236}">
                <a16:creationId xmlns:a16="http://schemas.microsoft.com/office/drawing/2014/main" id="{E234D5AF-452C-2E41-B572-1BD2DC3468B0}"/>
              </a:ext>
            </a:extLst>
          </p:cNvPr>
          <p:cNvSpPr>
            <a:spLocks noGrp="1"/>
          </p:cNvSpPr>
          <p:nvPr>
            <p:ph type="body" sz="quarter" idx="11" hasCustomPrompt="1"/>
          </p:nvPr>
        </p:nvSpPr>
        <p:spPr>
          <a:xfrm>
            <a:off x="838200" y="2204865"/>
            <a:ext cx="5257800" cy="3816523"/>
          </a:xfrm>
          <a:prstGeom prst="rect">
            <a:avLst/>
          </a:prstGeom>
        </p:spPr>
        <p:txBody>
          <a:bodyPr lIns="90000" rIns="90000">
            <a:no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marL="457189" marR="0" indent="0" algn="l" defTabSz="914377" rtl="0" eaLnBrk="1" fontAlgn="auto" latinLnBrk="0" hangingPunct="1">
              <a:lnSpc>
                <a:spcPct val="100000"/>
              </a:lnSpc>
              <a:spcBef>
                <a:spcPts val="500"/>
              </a:spcBef>
              <a:spcAft>
                <a:spcPts val="0"/>
              </a:spcAft>
              <a:buClrTx/>
              <a:buSzTx/>
              <a:buFont typeface="Arial" panose="020B0604020202020204" pitchFamily="34" charset="0"/>
              <a:buNone/>
              <a:tabLst/>
              <a:defRPr sz="1800"/>
            </a:lvl2pPr>
          </a:lstStyle>
          <a:p>
            <a:pPr lvl="0"/>
            <a:r>
              <a:rPr lang="en-GB" noProof="0"/>
              <a:t>Put the agenda topic here, </a:t>
            </a:r>
            <a:br>
              <a:rPr lang="en-GB" noProof="0"/>
            </a:br>
            <a:r>
              <a:rPr lang="en-GB" noProof="0"/>
              <a:t>keep it regular 24 pt</a:t>
            </a:r>
          </a:p>
        </p:txBody>
      </p:sp>
      <p:sp>
        <p:nvSpPr>
          <p:cNvPr id="11" name="TextBox 10">
            <a:extLst>
              <a:ext uri="{FF2B5EF4-FFF2-40B4-BE49-F238E27FC236}">
                <a16:creationId xmlns:a16="http://schemas.microsoft.com/office/drawing/2014/main" id="{97F7DB04-77BF-2E44-B6B3-908B7D2114B5}"/>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4" name="Footer Placeholder 3">
            <a:extLst>
              <a:ext uri="{FF2B5EF4-FFF2-40B4-BE49-F238E27FC236}">
                <a16:creationId xmlns:a16="http://schemas.microsoft.com/office/drawing/2014/main" id="{230E9C2F-08A9-3749-8604-85EB4B9FE365}"/>
              </a:ext>
            </a:extLst>
          </p:cNvPr>
          <p:cNvSpPr>
            <a:spLocks noGrp="1"/>
          </p:cNvSpPr>
          <p:nvPr>
            <p:ph type="ftr" sz="quarter" idx="12"/>
          </p:nvPr>
        </p:nvSpPr>
        <p:spPr>
          <a:xfrm>
            <a:off x="838200" y="6381328"/>
            <a:ext cx="5257800" cy="293118"/>
          </a:xfrm>
          <a:prstGeom prst="rect">
            <a:avLst/>
          </a:prstGeom>
        </p:spPr>
        <p:txBody>
          <a:bodyPr/>
          <a:lstStyle/>
          <a:p>
            <a:endParaRPr lang="en-GB" noProof="0"/>
          </a:p>
        </p:txBody>
      </p:sp>
      <p:sp>
        <p:nvSpPr>
          <p:cNvPr id="2" name="TextBox 1">
            <a:extLst>
              <a:ext uri="{FF2B5EF4-FFF2-40B4-BE49-F238E27FC236}">
                <a16:creationId xmlns:a16="http://schemas.microsoft.com/office/drawing/2014/main" id="{9CDB49B5-E40C-9F9A-5F2D-8E5EC93158EF}"/>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2245960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line and tex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115EB387-5C28-7B4F-A0C5-45C9CB988492}"/>
              </a:ext>
            </a:extLst>
          </p:cNvPr>
          <p:cNvSpPr>
            <a:spLocks noGrp="1"/>
          </p:cNvSpPr>
          <p:nvPr>
            <p:ph type="body" sz="half" idx="2" hasCustomPrompt="1"/>
          </p:nvPr>
        </p:nvSpPr>
        <p:spPr>
          <a:xfrm>
            <a:off x="6528049" y="980729"/>
            <a:ext cx="4464495" cy="5040660"/>
          </a:xfrm>
          <a:prstGeom prst="rect">
            <a:avLst/>
          </a:prstGeom>
        </p:spPr>
        <p:txBody>
          <a:bodyPr>
            <a:noAutofit/>
          </a:bodyPr>
          <a:lstStyle>
            <a:lvl1pPr marL="0" marR="0" indent="0" algn="l" defTabSz="720000" rtl="0" eaLnBrk="1" fontAlgn="auto" latinLnBrk="0" hangingPunct="1">
              <a:lnSpc>
                <a:spcPct val="100000"/>
              </a:lnSpc>
              <a:spcBef>
                <a:spcPts val="1000"/>
              </a:spcBef>
              <a:spcAft>
                <a:spcPts val="0"/>
              </a:spcAft>
              <a:buClrTx/>
              <a:buSzTx/>
              <a:buFont typeface="Arial" panose="020B0604020202020204" pitchFamily="34" charset="0"/>
              <a:buNone/>
              <a:tabLst/>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noProof="0"/>
              <a:t>Put the body text here, keep it regular 14 pt. Put the body text here, keep it regular 14 pt. Put the body text here, keep it regular 14 pt. Put the body text here, keep it regular 14 pt.</a:t>
            </a:r>
          </a:p>
        </p:txBody>
      </p:sp>
      <p:sp>
        <p:nvSpPr>
          <p:cNvPr id="5" name="TextBox 4">
            <a:extLst>
              <a:ext uri="{FF2B5EF4-FFF2-40B4-BE49-F238E27FC236}">
                <a16:creationId xmlns:a16="http://schemas.microsoft.com/office/drawing/2014/main" id="{C43799C1-AC21-E543-BEA9-3917801594CD}"/>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8" name="Title 1">
            <a:extLst>
              <a:ext uri="{FF2B5EF4-FFF2-40B4-BE49-F238E27FC236}">
                <a16:creationId xmlns:a16="http://schemas.microsoft.com/office/drawing/2014/main" id="{E292D429-7910-E04B-A9EA-23F0ADA2C261}"/>
              </a:ext>
            </a:extLst>
          </p:cNvPr>
          <p:cNvSpPr>
            <a:spLocks noGrp="1"/>
          </p:cNvSpPr>
          <p:nvPr>
            <p:ph type="title" hasCustomPrompt="1"/>
          </p:nvPr>
        </p:nvSpPr>
        <p:spPr>
          <a:xfrm>
            <a:off x="838200" y="836614"/>
            <a:ext cx="5257800" cy="5184775"/>
          </a:xfrm>
          <a:prstGeom prst="rect">
            <a:avLst/>
          </a:prstGeom>
        </p:spPr>
        <p:txBody>
          <a:bodyPr/>
          <a:lstStyle>
            <a:lvl1pPr>
              <a:lnSpc>
                <a:spcPct val="100000"/>
              </a:lnSpc>
              <a:defRPr sz="3600"/>
            </a:lvl1pPr>
          </a:lstStyle>
          <a:p>
            <a:r>
              <a:rPr lang="en-GB" noProof="0"/>
              <a:t>Put the headline here, keep it bold 36 pt</a:t>
            </a:r>
          </a:p>
        </p:txBody>
      </p:sp>
      <p:sp>
        <p:nvSpPr>
          <p:cNvPr id="2" name="Footer Placeholder 1">
            <a:extLst>
              <a:ext uri="{FF2B5EF4-FFF2-40B4-BE49-F238E27FC236}">
                <a16:creationId xmlns:a16="http://schemas.microsoft.com/office/drawing/2014/main" id="{0D93D0BC-99E9-0945-A937-4D324F73864A}"/>
              </a:ext>
            </a:extLst>
          </p:cNvPr>
          <p:cNvSpPr>
            <a:spLocks noGrp="1"/>
          </p:cNvSpPr>
          <p:nvPr>
            <p:ph type="ftr" sz="quarter" idx="10"/>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28185654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ter name on colour background or image">
    <p:bg>
      <p:bgPr>
        <a:solidFill>
          <a:schemeClr val="bg1"/>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CEB23BBA-345D-F745-B284-713BE897A027}"/>
              </a:ext>
            </a:extLst>
          </p:cNvPr>
          <p:cNvSpPr>
            <a:spLocks noGrp="1"/>
          </p:cNvSpPr>
          <p:nvPr>
            <p:ph type="pic" sz="quarter" idx="14" hasCustomPrompt="1"/>
          </p:nvPr>
        </p:nvSpPr>
        <p:spPr>
          <a:xfrm>
            <a:off x="0" y="-27384"/>
            <a:ext cx="12192000" cy="6885384"/>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10" name="TextBox 9">
            <a:extLst>
              <a:ext uri="{FF2B5EF4-FFF2-40B4-BE49-F238E27FC236}">
                <a16:creationId xmlns:a16="http://schemas.microsoft.com/office/drawing/2014/main" id="{7FB25574-EA1E-8647-9572-8972274746BB}"/>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1" name="Subtitle 2">
            <a:extLst>
              <a:ext uri="{FF2B5EF4-FFF2-40B4-BE49-F238E27FC236}">
                <a16:creationId xmlns:a16="http://schemas.microsoft.com/office/drawing/2014/main" id="{9F99187E-75C3-704C-B702-5FF1467E154C}"/>
              </a:ext>
            </a:extLst>
          </p:cNvPr>
          <p:cNvSpPr>
            <a:spLocks noGrp="1"/>
          </p:cNvSpPr>
          <p:nvPr>
            <p:ph type="subTitle" idx="1" hasCustomPrompt="1"/>
          </p:nvPr>
        </p:nvSpPr>
        <p:spPr>
          <a:xfrm>
            <a:off x="850138" y="1952836"/>
            <a:ext cx="7766143" cy="2952328"/>
          </a:xfrm>
          <a:prstGeom prst="rect">
            <a:avLst/>
          </a:prstGeom>
        </p:spPr>
        <p:txBody>
          <a:bodyPr anchor="ctr" anchorCtr="0">
            <a:noAutofit/>
          </a:bodyPr>
          <a:lstStyle>
            <a:lvl1pPr marL="0" indent="0" algn="l">
              <a:lnSpc>
                <a:spcPct val="100000"/>
              </a:lnSpc>
              <a:buNone/>
              <a:defRPr sz="60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Put the chapter headline here, </a:t>
            </a:r>
            <a:br>
              <a:rPr lang="en-GB" noProof="0"/>
            </a:br>
            <a:r>
              <a:rPr lang="en-GB" noProof="0"/>
              <a:t>keep it bold 60 </a:t>
            </a:r>
            <a:r>
              <a:rPr lang="en-GB" noProof="0" err="1"/>
              <a:t>pt</a:t>
            </a:r>
            <a:endParaRPr lang="en-GB" noProof="0"/>
          </a:p>
        </p:txBody>
      </p:sp>
      <p:sp>
        <p:nvSpPr>
          <p:cNvPr id="3" name="Footer Placeholder 2">
            <a:extLst>
              <a:ext uri="{FF2B5EF4-FFF2-40B4-BE49-F238E27FC236}">
                <a16:creationId xmlns:a16="http://schemas.microsoft.com/office/drawing/2014/main" id="{27FAFF6B-078B-C64F-9CD3-498DC3DC93C6}"/>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7" name="Text Placeholder 3">
            <a:extLst>
              <a:ext uri="{FF2B5EF4-FFF2-40B4-BE49-F238E27FC236}">
                <a16:creationId xmlns:a16="http://schemas.microsoft.com/office/drawing/2014/main" id="{6197EBF1-7F60-D44A-93CB-4809CDC33B1D}"/>
              </a:ext>
            </a:extLst>
          </p:cNvPr>
          <p:cNvSpPr>
            <a:spLocks noGrp="1"/>
          </p:cNvSpPr>
          <p:nvPr>
            <p:ph type="body" sz="quarter" idx="18" hasCustomPrompt="1"/>
          </p:nvPr>
        </p:nvSpPr>
        <p:spPr>
          <a:xfrm rot="5400000">
            <a:off x="10452084" y="1449177"/>
            <a:ext cx="2879873" cy="359692"/>
          </a:xfrm>
          <a:prstGeom prst="rect">
            <a:avLst/>
          </a:prstGeom>
        </p:spPr>
        <p:txBody>
          <a:bodyPr anchor="ctr"/>
          <a:lstStyle>
            <a:lvl1pPr>
              <a:defRPr sz="800">
                <a:solidFill>
                  <a:schemeClr val="tx1">
                    <a:lumMod val="50000"/>
                    <a:lumOff val="50000"/>
                  </a:schemeClr>
                </a:solidFill>
              </a:defRPr>
            </a:lvl1pPr>
          </a:lstStyle>
          <a:p>
            <a:pPr lvl="0"/>
            <a:r>
              <a:rPr lang="en-US"/>
              <a:t>© Ingka Holding B.V. 2022</a:t>
            </a:r>
            <a:endParaRPr lang="en-GB"/>
          </a:p>
        </p:txBody>
      </p:sp>
      <p:sp>
        <p:nvSpPr>
          <p:cNvPr id="2" name="TextBox 1">
            <a:extLst>
              <a:ext uri="{FF2B5EF4-FFF2-40B4-BE49-F238E27FC236}">
                <a16:creationId xmlns:a16="http://schemas.microsoft.com/office/drawing/2014/main" id="{DA905F1D-5E59-63A1-DCE5-A2E9EE2D1B13}"/>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1422771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ter name with number on colour background or image">
    <p:bg>
      <p:bgPr>
        <a:solidFill>
          <a:schemeClr val="bg1"/>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85D87CF5-198A-D24A-8C46-75F45766C3CF}"/>
              </a:ext>
            </a:extLst>
          </p:cNvPr>
          <p:cNvSpPr>
            <a:spLocks noGrp="1"/>
          </p:cNvSpPr>
          <p:nvPr>
            <p:ph type="pic" sz="quarter" idx="14" hasCustomPrompt="1"/>
          </p:nvPr>
        </p:nvSpPr>
        <p:spPr>
          <a:xfrm>
            <a:off x="0" y="0"/>
            <a:ext cx="12192000" cy="6858000"/>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15" name="Text Placeholder 4">
            <a:extLst>
              <a:ext uri="{FF2B5EF4-FFF2-40B4-BE49-F238E27FC236}">
                <a16:creationId xmlns:a16="http://schemas.microsoft.com/office/drawing/2014/main" id="{D692063E-373D-9A4C-B3F2-4CED294F18A0}"/>
              </a:ext>
            </a:extLst>
          </p:cNvPr>
          <p:cNvSpPr>
            <a:spLocks noGrp="1"/>
          </p:cNvSpPr>
          <p:nvPr>
            <p:ph type="body" sz="quarter" idx="11" hasCustomPrompt="1"/>
          </p:nvPr>
        </p:nvSpPr>
        <p:spPr>
          <a:xfrm>
            <a:off x="240566" y="1952836"/>
            <a:ext cx="4038600" cy="2952328"/>
          </a:xfrm>
          <a:prstGeom prst="rect">
            <a:avLst/>
          </a:prstGeom>
        </p:spPr>
        <p:txBody>
          <a:bodyPr anchor="ctr" anchorCtr="0">
            <a:noAutofit/>
          </a:bodyPr>
          <a:lstStyle>
            <a:lvl1pPr marL="0" indent="0" algn="ctr">
              <a:buNone/>
              <a:defRPr sz="24999" b="1" spc="-300" baseline="0">
                <a:ln>
                  <a:noFill/>
                </a:ln>
                <a:solidFill>
                  <a:schemeClr val="tx1"/>
                </a:solidFill>
              </a:defRPr>
            </a:lvl1pPr>
          </a:lstStyle>
          <a:p>
            <a:pPr lvl="0"/>
            <a:r>
              <a:rPr lang="en-GB" noProof="0"/>
              <a:t>#</a:t>
            </a:r>
          </a:p>
        </p:txBody>
      </p:sp>
      <p:sp>
        <p:nvSpPr>
          <p:cNvPr id="8" name="Subtitle 2">
            <a:extLst>
              <a:ext uri="{FF2B5EF4-FFF2-40B4-BE49-F238E27FC236}">
                <a16:creationId xmlns:a16="http://schemas.microsoft.com/office/drawing/2014/main" id="{03179F04-E3DD-714F-9E83-2F320F41AF4B}"/>
              </a:ext>
            </a:extLst>
          </p:cNvPr>
          <p:cNvSpPr>
            <a:spLocks noGrp="1"/>
          </p:cNvSpPr>
          <p:nvPr>
            <p:ph type="subTitle" idx="1" hasCustomPrompt="1"/>
          </p:nvPr>
        </p:nvSpPr>
        <p:spPr>
          <a:xfrm>
            <a:off x="4392350" y="1952836"/>
            <a:ext cx="7200800" cy="2952328"/>
          </a:xfrm>
          <a:prstGeom prst="rect">
            <a:avLst/>
          </a:prstGeom>
        </p:spPr>
        <p:txBody>
          <a:bodyPr anchor="ctr" anchorCtr="0">
            <a:noAutofit/>
          </a:bodyPr>
          <a:lstStyle>
            <a:lvl1pPr marL="0" indent="0" algn="l">
              <a:lnSpc>
                <a:spcPct val="100000"/>
              </a:lnSpc>
              <a:buNone/>
              <a:defRPr sz="60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Put the chapter headline here, </a:t>
            </a:r>
            <a:br>
              <a:rPr lang="en-GB" noProof="0"/>
            </a:br>
            <a:r>
              <a:rPr lang="en-GB" noProof="0"/>
              <a:t>keep it bold 60 pt</a:t>
            </a:r>
          </a:p>
        </p:txBody>
      </p:sp>
      <p:sp>
        <p:nvSpPr>
          <p:cNvPr id="10" name="TextBox 9">
            <a:extLst>
              <a:ext uri="{FF2B5EF4-FFF2-40B4-BE49-F238E27FC236}">
                <a16:creationId xmlns:a16="http://schemas.microsoft.com/office/drawing/2014/main" id="{FE45F13E-6F8C-BD43-9317-B7D1E5155799}"/>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2" name="Footer Placeholder 1">
            <a:extLst>
              <a:ext uri="{FF2B5EF4-FFF2-40B4-BE49-F238E27FC236}">
                <a16:creationId xmlns:a16="http://schemas.microsoft.com/office/drawing/2014/main" id="{876CF0F0-F83A-094D-B7DE-7F6CCAEE674B}"/>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9" name="Text Placeholder 3">
            <a:extLst>
              <a:ext uri="{FF2B5EF4-FFF2-40B4-BE49-F238E27FC236}">
                <a16:creationId xmlns:a16="http://schemas.microsoft.com/office/drawing/2014/main" id="{F8BD17D0-4B46-D44C-A53F-CFC6399AEEEB}"/>
              </a:ext>
            </a:extLst>
          </p:cNvPr>
          <p:cNvSpPr>
            <a:spLocks noGrp="1"/>
          </p:cNvSpPr>
          <p:nvPr>
            <p:ph type="body" sz="quarter" idx="18" hasCustomPrompt="1"/>
          </p:nvPr>
        </p:nvSpPr>
        <p:spPr>
          <a:xfrm rot="5400000">
            <a:off x="10452084" y="1449177"/>
            <a:ext cx="2879873" cy="359692"/>
          </a:xfrm>
          <a:prstGeom prst="rect">
            <a:avLst/>
          </a:prstGeom>
        </p:spPr>
        <p:txBody>
          <a:bodyPr anchor="ctr"/>
          <a:lstStyle>
            <a:lvl1pPr>
              <a:defRPr sz="800">
                <a:solidFill>
                  <a:schemeClr val="tx1">
                    <a:lumMod val="50000"/>
                    <a:lumOff val="50000"/>
                  </a:schemeClr>
                </a:solidFill>
              </a:defRPr>
            </a:lvl1pPr>
          </a:lstStyle>
          <a:p>
            <a:pPr lvl="0"/>
            <a:r>
              <a:rPr lang="en-US"/>
              <a:t>© Ingka Holding B.V. 2022</a:t>
            </a:r>
            <a:endParaRPr lang="en-GB"/>
          </a:p>
        </p:txBody>
      </p:sp>
    </p:spTree>
    <p:extLst>
      <p:ext uri="{BB962C8B-B14F-4D97-AF65-F5344CB8AC3E}">
        <p14:creationId xmlns:p14="http://schemas.microsoft.com/office/powerpoint/2010/main" val="253419531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pter name with number on texture or image">
    <p:bg>
      <p:bgPr>
        <a:solidFill>
          <a:schemeClr val="bg1"/>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C2E2C76C-B512-4744-83A7-60E61AA545D5}"/>
              </a:ext>
            </a:extLst>
          </p:cNvPr>
          <p:cNvSpPr>
            <a:spLocks noGrp="1"/>
          </p:cNvSpPr>
          <p:nvPr>
            <p:ph type="pic" sz="quarter" idx="14" hasCustomPrompt="1"/>
          </p:nvPr>
        </p:nvSpPr>
        <p:spPr>
          <a:xfrm>
            <a:off x="0" y="0"/>
            <a:ext cx="12192000" cy="6858000"/>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5" name="Picture Placeholder 4">
            <a:extLst>
              <a:ext uri="{FF2B5EF4-FFF2-40B4-BE49-F238E27FC236}">
                <a16:creationId xmlns:a16="http://schemas.microsoft.com/office/drawing/2014/main" id="{FB1122C6-C8D2-B547-ADCC-E7F92107FD3B}"/>
              </a:ext>
            </a:extLst>
          </p:cNvPr>
          <p:cNvSpPr>
            <a:spLocks noGrp="1"/>
          </p:cNvSpPr>
          <p:nvPr>
            <p:ph type="pic" sz="quarter" idx="18" hasCustomPrompt="1"/>
          </p:nvPr>
        </p:nvSpPr>
        <p:spPr>
          <a:xfrm>
            <a:off x="838994" y="1824831"/>
            <a:ext cx="10514013" cy="3208338"/>
          </a:xfrm>
          <a:prstGeom prst="rect">
            <a:avLst/>
          </a:prstGeom>
          <a:solidFill>
            <a:schemeClr val="bg1"/>
          </a:solidFill>
        </p:spPr>
        <p:txBody>
          <a:bodyPr/>
          <a:lstStyle/>
          <a:p>
            <a:r>
              <a:rPr lang="en-GB" noProof="0"/>
              <a:t> </a:t>
            </a:r>
          </a:p>
        </p:txBody>
      </p:sp>
      <p:sp>
        <p:nvSpPr>
          <p:cNvPr id="8" name="Subtitle 2">
            <a:extLst>
              <a:ext uri="{FF2B5EF4-FFF2-40B4-BE49-F238E27FC236}">
                <a16:creationId xmlns:a16="http://schemas.microsoft.com/office/drawing/2014/main" id="{03179F04-E3DD-714F-9E83-2F320F41AF4B}"/>
              </a:ext>
            </a:extLst>
          </p:cNvPr>
          <p:cNvSpPr>
            <a:spLocks noGrp="1"/>
          </p:cNvSpPr>
          <p:nvPr>
            <p:ph type="subTitle" idx="1" hasCustomPrompt="1"/>
          </p:nvPr>
        </p:nvSpPr>
        <p:spPr>
          <a:xfrm>
            <a:off x="3359696" y="2534917"/>
            <a:ext cx="7704856" cy="1802259"/>
          </a:xfrm>
          <a:prstGeom prst="rect">
            <a:avLst/>
          </a:prstGeom>
        </p:spPr>
        <p:txBody>
          <a:bodyPr anchor="ctr">
            <a:noAutofit/>
          </a:bodyPr>
          <a:lstStyle>
            <a:lvl1pPr marL="0" indent="0" algn="l">
              <a:lnSpc>
                <a:spcPct val="100000"/>
              </a:lnSpc>
              <a:buNone/>
              <a:defRPr sz="60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Put the chapter headline here</a:t>
            </a:r>
          </a:p>
        </p:txBody>
      </p:sp>
      <p:sp>
        <p:nvSpPr>
          <p:cNvPr id="11" name="Text Placeholder 4">
            <a:extLst>
              <a:ext uri="{FF2B5EF4-FFF2-40B4-BE49-F238E27FC236}">
                <a16:creationId xmlns:a16="http://schemas.microsoft.com/office/drawing/2014/main" id="{E6CA9D82-2C12-3A47-9717-927FD5070851}"/>
              </a:ext>
            </a:extLst>
          </p:cNvPr>
          <p:cNvSpPr>
            <a:spLocks noGrp="1"/>
          </p:cNvSpPr>
          <p:nvPr>
            <p:ph type="body" sz="quarter" idx="11" hasCustomPrompt="1"/>
          </p:nvPr>
        </p:nvSpPr>
        <p:spPr>
          <a:xfrm>
            <a:off x="850138" y="2534917"/>
            <a:ext cx="2437550" cy="1802259"/>
          </a:xfrm>
          <a:prstGeom prst="rect">
            <a:avLst/>
          </a:prstGeom>
        </p:spPr>
        <p:txBody>
          <a:bodyPr anchor="ctr">
            <a:noAutofit/>
          </a:bodyPr>
          <a:lstStyle>
            <a:lvl1pPr marL="0" indent="0" algn="ctr">
              <a:lnSpc>
                <a:spcPct val="100000"/>
              </a:lnSpc>
              <a:buNone/>
              <a:defRPr sz="15000" b="1" spc="-300" baseline="0">
                <a:ln>
                  <a:noFill/>
                </a:ln>
                <a:solidFill>
                  <a:schemeClr val="tx1"/>
                </a:solidFill>
              </a:defRPr>
            </a:lvl1pPr>
          </a:lstStyle>
          <a:p>
            <a:pPr lvl="0"/>
            <a:r>
              <a:rPr lang="en-GB" noProof="0"/>
              <a:t>#</a:t>
            </a:r>
          </a:p>
        </p:txBody>
      </p:sp>
      <p:sp>
        <p:nvSpPr>
          <p:cNvPr id="12" name="TextBox 11">
            <a:extLst>
              <a:ext uri="{FF2B5EF4-FFF2-40B4-BE49-F238E27FC236}">
                <a16:creationId xmlns:a16="http://schemas.microsoft.com/office/drawing/2014/main" id="{4AB5007E-0939-D74C-BD84-68B93EE6A68F}"/>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3" name="Footer Placeholder 2">
            <a:extLst>
              <a:ext uri="{FF2B5EF4-FFF2-40B4-BE49-F238E27FC236}">
                <a16:creationId xmlns:a16="http://schemas.microsoft.com/office/drawing/2014/main" id="{54B6BFA2-123E-BC45-8C9A-C7B68BAB5E7A}"/>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9" name="Text Placeholder 3">
            <a:extLst>
              <a:ext uri="{FF2B5EF4-FFF2-40B4-BE49-F238E27FC236}">
                <a16:creationId xmlns:a16="http://schemas.microsoft.com/office/drawing/2014/main" id="{CDB35E14-306E-CC47-BA9B-1EED6583B986}"/>
              </a:ext>
            </a:extLst>
          </p:cNvPr>
          <p:cNvSpPr>
            <a:spLocks noGrp="1"/>
          </p:cNvSpPr>
          <p:nvPr>
            <p:ph type="body" sz="quarter" idx="19" hasCustomPrompt="1"/>
          </p:nvPr>
        </p:nvSpPr>
        <p:spPr>
          <a:xfrm rot="5400000">
            <a:off x="10452084" y="1449177"/>
            <a:ext cx="2879873" cy="359692"/>
          </a:xfrm>
          <a:prstGeom prst="rect">
            <a:avLst/>
          </a:prstGeom>
        </p:spPr>
        <p:txBody>
          <a:bodyPr anchor="ctr"/>
          <a:lstStyle>
            <a:lvl1pPr>
              <a:defRPr sz="800">
                <a:solidFill>
                  <a:schemeClr val="tx1">
                    <a:lumMod val="50000"/>
                    <a:lumOff val="50000"/>
                  </a:schemeClr>
                </a:solidFill>
              </a:defRPr>
            </a:lvl1pPr>
          </a:lstStyle>
          <a:p>
            <a:pPr lvl="0"/>
            <a:r>
              <a:rPr lang="en-US"/>
              <a:t>© Ingka Holding B.V. 2023</a:t>
            </a:r>
            <a:endParaRPr lang="en-GB"/>
          </a:p>
        </p:txBody>
      </p:sp>
      <p:sp>
        <p:nvSpPr>
          <p:cNvPr id="2" name="TextBox 1">
            <a:extLst>
              <a:ext uri="{FF2B5EF4-FFF2-40B4-BE49-F238E27FC236}">
                <a16:creationId xmlns:a16="http://schemas.microsoft.com/office/drawing/2014/main" id="{09A11F8A-97E1-C563-9B51-5184B1DFF655}"/>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196803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1F01-4F44-79CB-DB9C-0A54FADF6503}"/>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5367307B-5535-74C6-91B2-1E578CE97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5A98476B-48E6-ACD6-EAB2-A0EAE1C795C5}"/>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5" name="Footer Placeholder 4">
            <a:extLst>
              <a:ext uri="{FF2B5EF4-FFF2-40B4-BE49-F238E27FC236}">
                <a16:creationId xmlns:a16="http://schemas.microsoft.com/office/drawing/2014/main" id="{F1D9AFE3-67BF-0DF3-023B-5447B69C4555}"/>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EA0E8A04-1384-21A9-8676-B10AE0D8DB3C}"/>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450347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on white backgroun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D74D22-9607-E84A-BE07-52C600664BE8}"/>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6" name="Title Placeholder 6">
            <a:extLst>
              <a:ext uri="{FF2B5EF4-FFF2-40B4-BE49-F238E27FC236}">
                <a16:creationId xmlns:a16="http://schemas.microsoft.com/office/drawing/2014/main" id="{42635088-B65D-C841-9E13-05D7E3443BD4}"/>
              </a:ext>
            </a:extLst>
          </p:cNvPr>
          <p:cNvSpPr>
            <a:spLocks noGrp="1"/>
          </p:cNvSpPr>
          <p:nvPr>
            <p:ph type="title" hasCustomPrompt="1"/>
          </p:nvPr>
        </p:nvSpPr>
        <p:spPr>
          <a:xfrm>
            <a:off x="838800" y="846000"/>
            <a:ext cx="10515600" cy="5165499"/>
          </a:xfrm>
          <a:prstGeom prst="rect">
            <a:avLst/>
          </a:prstGeom>
        </p:spPr>
        <p:txBody>
          <a:bodyPr vert="horz" lIns="91440" tIns="45720" rIns="91440" bIns="45720" rtlCol="0" anchor="ctr">
            <a:noAutofit/>
          </a:bodyPr>
          <a:lstStyle>
            <a:lvl1pPr>
              <a:defRPr baseline="0"/>
            </a:lvl1pPr>
          </a:lstStyle>
          <a:p>
            <a:r>
              <a:rPr lang="en-GB" noProof="0"/>
              <a:t>Put a statement here,</a:t>
            </a:r>
            <a:br>
              <a:rPr lang="en-GB" noProof="0"/>
            </a:br>
            <a:r>
              <a:rPr lang="en-GB" noProof="0"/>
              <a:t>keep it bold 60 </a:t>
            </a:r>
            <a:r>
              <a:rPr lang="en-GB" noProof="0" err="1"/>
              <a:t>pt</a:t>
            </a:r>
            <a:endParaRPr lang="en-GB" noProof="0"/>
          </a:p>
        </p:txBody>
      </p:sp>
      <p:sp>
        <p:nvSpPr>
          <p:cNvPr id="2" name="Footer Placeholder 1">
            <a:extLst>
              <a:ext uri="{FF2B5EF4-FFF2-40B4-BE49-F238E27FC236}">
                <a16:creationId xmlns:a16="http://schemas.microsoft.com/office/drawing/2014/main" id="{23EA3E62-0BBF-0B4D-99F6-A5BBE9391CD1}"/>
              </a:ext>
            </a:extLst>
          </p:cNvPr>
          <p:cNvSpPr>
            <a:spLocks noGrp="1"/>
          </p:cNvSpPr>
          <p:nvPr>
            <p:ph type="ftr" sz="quarter" idx="10"/>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424650690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g statement on colour background, texture or image">
    <p:bg>
      <p:bgPr>
        <a:solidFill>
          <a:schemeClr val="bg1"/>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5B5B688F-CD11-F649-AE9F-1EA4B9BFBD36}"/>
              </a:ext>
            </a:extLst>
          </p:cNvPr>
          <p:cNvSpPr>
            <a:spLocks noGrp="1"/>
          </p:cNvSpPr>
          <p:nvPr>
            <p:ph type="pic" sz="quarter" idx="14" hasCustomPrompt="1"/>
          </p:nvPr>
        </p:nvSpPr>
        <p:spPr>
          <a:xfrm>
            <a:off x="0" y="0"/>
            <a:ext cx="12192000" cy="6858000"/>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9" name="TextBox 8">
            <a:extLst>
              <a:ext uri="{FF2B5EF4-FFF2-40B4-BE49-F238E27FC236}">
                <a16:creationId xmlns:a16="http://schemas.microsoft.com/office/drawing/2014/main" id="{CF92C3D1-FF42-1F4E-A8CA-01156BB3B407}"/>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0" name="Title Placeholder 6">
            <a:extLst>
              <a:ext uri="{FF2B5EF4-FFF2-40B4-BE49-F238E27FC236}">
                <a16:creationId xmlns:a16="http://schemas.microsoft.com/office/drawing/2014/main" id="{048B0FEC-E6E9-1B42-9F79-233E0858B4AD}"/>
              </a:ext>
            </a:extLst>
          </p:cNvPr>
          <p:cNvSpPr>
            <a:spLocks noGrp="1"/>
          </p:cNvSpPr>
          <p:nvPr>
            <p:ph type="title" hasCustomPrompt="1"/>
          </p:nvPr>
        </p:nvSpPr>
        <p:spPr>
          <a:xfrm>
            <a:off x="839788" y="846251"/>
            <a:ext cx="10515600" cy="5165499"/>
          </a:xfrm>
          <a:prstGeom prst="rect">
            <a:avLst/>
          </a:prstGeom>
        </p:spPr>
        <p:txBody>
          <a:bodyPr vert="horz" lIns="91440" tIns="45720" rIns="91440" bIns="45720" rtlCol="0" anchor="ctr">
            <a:noAutofit/>
          </a:bodyPr>
          <a:lstStyle>
            <a:lvl1pPr>
              <a:defRPr/>
            </a:lvl1pPr>
          </a:lstStyle>
          <a:p>
            <a:r>
              <a:rPr lang="en-GB" noProof="0"/>
              <a:t>Put a statement here,</a:t>
            </a:r>
            <a:br>
              <a:rPr lang="en-GB" noProof="0"/>
            </a:br>
            <a:r>
              <a:rPr lang="en-GB" noProof="0"/>
              <a:t>keep it bold 60 </a:t>
            </a:r>
            <a:r>
              <a:rPr lang="en-GB" noProof="0" err="1"/>
              <a:t>pt</a:t>
            </a:r>
            <a:endParaRPr lang="en-GB" noProof="0"/>
          </a:p>
        </p:txBody>
      </p:sp>
      <p:sp>
        <p:nvSpPr>
          <p:cNvPr id="2" name="Footer Placeholder 1">
            <a:extLst>
              <a:ext uri="{FF2B5EF4-FFF2-40B4-BE49-F238E27FC236}">
                <a16:creationId xmlns:a16="http://schemas.microsoft.com/office/drawing/2014/main" id="{CF4CDDA2-0DB6-EC42-BC2B-9EC70BD2CC1F}"/>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7" name="Text Placeholder 3">
            <a:extLst>
              <a:ext uri="{FF2B5EF4-FFF2-40B4-BE49-F238E27FC236}">
                <a16:creationId xmlns:a16="http://schemas.microsoft.com/office/drawing/2014/main" id="{E7B9ED26-2920-4043-83C2-B0926B2E20C6}"/>
              </a:ext>
            </a:extLst>
          </p:cNvPr>
          <p:cNvSpPr>
            <a:spLocks noGrp="1"/>
          </p:cNvSpPr>
          <p:nvPr>
            <p:ph type="body" sz="quarter" idx="18" hasCustomPrompt="1"/>
          </p:nvPr>
        </p:nvSpPr>
        <p:spPr>
          <a:xfrm rot="5400000">
            <a:off x="10452084" y="1449177"/>
            <a:ext cx="2879873" cy="359692"/>
          </a:xfrm>
          <a:prstGeom prst="rect">
            <a:avLst/>
          </a:prstGeom>
        </p:spPr>
        <p:txBody>
          <a:bodyPr anchor="ctr"/>
          <a:lstStyle>
            <a:lvl1pPr>
              <a:defRPr sz="800">
                <a:solidFill>
                  <a:schemeClr val="tx1">
                    <a:lumMod val="50000"/>
                    <a:lumOff val="50000"/>
                  </a:schemeClr>
                </a:solidFill>
              </a:defRPr>
            </a:lvl1pPr>
          </a:lstStyle>
          <a:p>
            <a:pPr lvl="0"/>
            <a:r>
              <a:rPr lang="en-US"/>
              <a:t>© Ingka Holding B.V. 2023</a:t>
            </a:r>
            <a:endParaRPr lang="en-GB"/>
          </a:p>
        </p:txBody>
      </p:sp>
      <p:sp>
        <p:nvSpPr>
          <p:cNvPr id="3" name="TextBox 2">
            <a:extLst>
              <a:ext uri="{FF2B5EF4-FFF2-40B4-BE49-F238E27FC236}">
                <a16:creationId xmlns:a16="http://schemas.microsoft.com/office/drawing/2014/main" id="{DB558071-2ECB-D5E4-08B1-9D615BF06EE4}"/>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172163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image on the righ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D48D48A-6A5E-1641-B321-0C5DA93B51AF}"/>
              </a:ext>
            </a:extLst>
          </p:cNvPr>
          <p:cNvSpPr>
            <a:spLocks noGrp="1"/>
          </p:cNvSpPr>
          <p:nvPr>
            <p:ph type="pic" sz="quarter" idx="15" hasCustomPrompt="1"/>
          </p:nvPr>
        </p:nvSpPr>
        <p:spPr>
          <a:xfrm>
            <a:off x="6096000" y="0"/>
            <a:ext cx="6096000" cy="6858000"/>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9" name="TextBox 8">
            <a:extLst>
              <a:ext uri="{FF2B5EF4-FFF2-40B4-BE49-F238E27FC236}">
                <a16:creationId xmlns:a16="http://schemas.microsoft.com/office/drawing/2014/main" id="{A4A5B6B5-68D0-A54D-A622-9737BD245297}"/>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1" name="Title 1">
            <a:extLst>
              <a:ext uri="{FF2B5EF4-FFF2-40B4-BE49-F238E27FC236}">
                <a16:creationId xmlns:a16="http://schemas.microsoft.com/office/drawing/2014/main" id="{28621A64-7B8E-B242-859E-D8C6D673E4E6}"/>
              </a:ext>
            </a:extLst>
          </p:cNvPr>
          <p:cNvSpPr>
            <a:spLocks noGrp="1"/>
          </p:cNvSpPr>
          <p:nvPr>
            <p:ph type="title" hasCustomPrompt="1"/>
          </p:nvPr>
        </p:nvSpPr>
        <p:spPr>
          <a:xfrm>
            <a:off x="837218" y="838800"/>
            <a:ext cx="4825753" cy="1728787"/>
          </a:xfrm>
          <a:prstGeom prst="rect">
            <a:avLst/>
          </a:prstGeom>
        </p:spPr>
        <p:txBody>
          <a:bodyPr/>
          <a:lstStyle>
            <a:lvl1pPr>
              <a:lnSpc>
                <a:spcPct val="100000"/>
              </a:lnSpc>
              <a:defRPr sz="3600" baseline="0"/>
            </a:lvl1pPr>
          </a:lstStyle>
          <a:p>
            <a:r>
              <a:rPr lang="en-GB" noProof="0"/>
              <a:t>Put the slide headline here, </a:t>
            </a:r>
            <a:br>
              <a:rPr lang="en-GB" noProof="0"/>
            </a:br>
            <a:r>
              <a:rPr lang="en-GB" noProof="0"/>
              <a:t>keep it bold 36 pt</a:t>
            </a:r>
          </a:p>
        </p:txBody>
      </p:sp>
      <p:sp>
        <p:nvSpPr>
          <p:cNvPr id="4" name="Text Placeholder 3">
            <a:extLst>
              <a:ext uri="{FF2B5EF4-FFF2-40B4-BE49-F238E27FC236}">
                <a16:creationId xmlns:a16="http://schemas.microsoft.com/office/drawing/2014/main" id="{52E9B177-8DA0-0441-A221-80226E11295B}"/>
              </a:ext>
            </a:extLst>
          </p:cNvPr>
          <p:cNvSpPr>
            <a:spLocks noGrp="1"/>
          </p:cNvSpPr>
          <p:nvPr>
            <p:ph type="body" sz="quarter" idx="18" hasCustomPrompt="1"/>
          </p:nvPr>
        </p:nvSpPr>
        <p:spPr>
          <a:xfrm>
            <a:off x="837219" y="2848213"/>
            <a:ext cx="4825752" cy="3168649"/>
          </a:xfrm>
          <a:prstGeom prst="rect">
            <a:avLst/>
          </a:prstGeo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18" name="Footer Placeholder 1">
            <a:extLst>
              <a:ext uri="{FF2B5EF4-FFF2-40B4-BE49-F238E27FC236}">
                <a16:creationId xmlns:a16="http://schemas.microsoft.com/office/drawing/2014/main" id="{9268F47C-6A1E-6446-9FB4-2D298F562747}"/>
              </a:ext>
            </a:extLst>
          </p:cNvPr>
          <p:cNvSpPr>
            <a:spLocks noGrp="1"/>
          </p:cNvSpPr>
          <p:nvPr>
            <p:ph type="ftr" sz="quarter" idx="19"/>
          </p:nvPr>
        </p:nvSpPr>
        <p:spPr>
          <a:xfrm>
            <a:off x="838200" y="6381327"/>
            <a:ext cx="5257800" cy="293119"/>
          </a:xfrm>
          <a:prstGeom prst="rect">
            <a:avLst/>
          </a:prstGeom>
        </p:spPr>
        <p:txBody>
          <a:bodyPr/>
          <a:lstStyle/>
          <a:p>
            <a:endParaRPr lang="en-GB" noProof="0"/>
          </a:p>
        </p:txBody>
      </p:sp>
      <p:sp>
        <p:nvSpPr>
          <p:cNvPr id="8" name="Text Placeholder 3">
            <a:extLst>
              <a:ext uri="{FF2B5EF4-FFF2-40B4-BE49-F238E27FC236}">
                <a16:creationId xmlns:a16="http://schemas.microsoft.com/office/drawing/2014/main" id="{0136A015-09C4-2341-87D2-A48EA3C6C85F}"/>
              </a:ext>
            </a:extLst>
          </p:cNvPr>
          <p:cNvSpPr>
            <a:spLocks noGrp="1"/>
          </p:cNvSpPr>
          <p:nvPr>
            <p:ph type="body" sz="quarter" idx="20" hasCustomPrompt="1"/>
          </p:nvPr>
        </p:nvSpPr>
        <p:spPr>
          <a:xfrm rot="5400000">
            <a:off x="10452084" y="1449177"/>
            <a:ext cx="2879873" cy="359692"/>
          </a:xfrm>
          <a:prstGeom prst="rect">
            <a:avLst/>
          </a:prstGeom>
        </p:spPr>
        <p:txBody>
          <a:bodyPr anchor="ctr"/>
          <a:lstStyle>
            <a:lvl1pPr>
              <a:defRPr sz="800">
                <a:solidFill>
                  <a:schemeClr val="tx1">
                    <a:lumMod val="50000"/>
                    <a:lumOff val="50000"/>
                  </a:schemeClr>
                </a:solidFill>
              </a:defRPr>
            </a:lvl1pPr>
          </a:lstStyle>
          <a:p>
            <a:pPr lvl="0"/>
            <a:r>
              <a:rPr lang="en-US"/>
              <a:t>© Ingka Holding B.V. 2023</a:t>
            </a:r>
            <a:endParaRPr lang="en-GB"/>
          </a:p>
        </p:txBody>
      </p:sp>
      <p:sp>
        <p:nvSpPr>
          <p:cNvPr id="2" name="TextBox 1">
            <a:extLst>
              <a:ext uri="{FF2B5EF4-FFF2-40B4-BE49-F238E27FC236}">
                <a16:creationId xmlns:a16="http://schemas.microsoft.com/office/drawing/2014/main" id="{C7C78747-D341-7204-9D6B-C6DC5F0CA41E}"/>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2272319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image on the lef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5D527F14-48A9-BB4D-8ABB-D25C9E004E4D}"/>
              </a:ext>
            </a:extLst>
          </p:cNvPr>
          <p:cNvSpPr>
            <a:spLocks noGrp="1"/>
          </p:cNvSpPr>
          <p:nvPr>
            <p:ph type="pic" sz="quarter" idx="15" hasCustomPrompt="1"/>
          </p:nvPr>
        </p:nvSpPr>
        <p:spPr>
          <a:xfrm>
            <a:off x="0" y="0"/>
            <a:ext cx="6062176" cy="6858000"/>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10" name="TextBox 9">
            <a:extLst>
              <a:ext uri="{FF2B5EF4-FFF2-40B4-BE49-F238E27FC236}">
                <a16:creationId xmlns:a16="http://schemas.microsoft.com/office/drawing/2014/main" id="{B55AD044-F9B2-7B4A-8F1A-C29B1D7B0569}"/>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1" name="Title 1">
            <a:extLst>
              <a:ext uri="{FF2B5EF4-FFF2-40B4-BE49-F238E27FC236}">
                <a16:creationId xmlns:a16="http://schemas.microsoft.com/office/drawing/2014/main" id="{126F91B4-0CEF-044B-8873-D93BD278142D}"/>
              </a:ext>
            </a:extLst>
          </p:cNvPr>
          <p:cNvSpPr>
            <a:spLocks noGrp="1"/>
          </p:cNvSpPr>
          <p:nvPr>
            <p:ph type="title" hasCustomPrompt="1"/>
          </p:nvPr>
        </p:nvSpPr>
        <p:spPr>
          <a:xfrm>
            <a:off x="6677081" y="838800"/>
            <a:ext cx="4824771"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2" name="Footer Placeholder 1">
            <a:extLst>
              <a:ext uri="{FF2B5EF4-FFF2-40B4-BE49-F238E27FC236}">
                <a16:creationId xmlns:a16="http://schemas.microsoft.com/office/drawing/2014/main" id="{6E64B2A8-161F-744F-9F85-AE3488CC641A}"/>
              </a:ext>
            </a:extLst>
          </p:cNvPr>
          <p:cNvSpPr>
            <a:spLocks noGrp="1"/>
          </p:cNvSpPr>
          <p:nvPr>
            <p:ph type="ftr" sz="quarter" idx="16"/>
          </p:nvPr>
        </p:nvSpPr>
        <p:spPr>
          <a:xfrm>
            <a:off x="838200" y="6381327"/>
            <a:ext cx="5257800" cy="293119"/>
          </a:xfrm>
          <a:prstGeom prst="rect">
            <a:avLst/>
          </a:prstGeom>
        </p:spPr>
        <p:txBody>
          <a:bodyPr/>
          <a:lstStyle/>
          <a:p>
            <a:endParaRPr lang="en-GB" noProof="0"/>
          </a:p>
        </p:txBody>
      </p:sp>
      <p:sp>
        <p:nvSpPr>
          <p:cNvPr id="8" name="Text Placeholder 3">
            <a:extLst>
              <a:ext uri="{FF2B5EF4-FFF2-40B4-BE49-F238E27FC236}">
                <a16:creationId xmlns:a16="http://schemas.microsoft.com/office/drawing/2014/main" id="{B49D2ED4-85B6-784A-A881-461D6437618F}"/>
              </a:ext>
            </a:extLst>
          </p:cNvPr>
          <p:cNvSpPr>
            <a:spLocks noGrp="1"/>
          </p:cNvSpPr>
          <p:nvPr>
            <p:ph type="body" sz="quarter" idx="18" hasCustomPrompt="1"/>
          </p:nvPr>
        </p:nvSpPr>
        <p:spPr>
          <a:xfrm>
            <a:off x="6649803" y="2848213"/>
            <a:ext cx="4825752" cy="3168649"/>
          </a:xfrm>
          <a:prstGeom prst="rect">
            <a:avLst/>
          </a:prstGeo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3" name="TextBox 2">
            <a:extLst>
              <a:ext uri="{FF2B5EF4-FFF2-40B4-BE49-F238E27FC236}">
                <a16:creationId xmlns:a16="http://schemas.microsoft.com/office/drawing/2014/main" id="{CF690A0E-B370-F39C-7982-441ACDDD1904}"/>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1231812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in one colum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A67F5F-7995-864E-A3B0-B870396AC450}"/>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0" name="Title 1">
            <a:extLst>
              <a:ext uri="{FF2B5EF4-FFF2-40B4-BE49-F238E27FC236}">
                <a16:creationId xmlns:a16="http://schemas.microsoft.com/office/drawing/2014/main" id="{553F6C7D-ECC0-674B-A1ED-F01C3FA495FF}"/>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6" name="Text Placeholder 3">
            <a:extLst>
              <a:ext uri="{FF2B5EF4-FFF2-40B4-BE49-F238E27FC236}">
                <a16:creationId xmlns:a16="http://schemas.microsoft.com/office/drawing/2014/main" id="{3397E6F6-DFC7-C54D-9E7E-CD51822BE714}"/>
              </a:ext>
            </a:extLst>
          </p:cNvPr>
          <p:cNvSpPr>
            <a:spLocks noGrp="1"/>
          </p:cNvSpPr>
          <p:nvPr>
            <p:ph type="body" sz="quarter" idx="18" hasCustomPrompt="1"/>
          </p:nvPr>
        </p:nvSpPr>
        <p:spPr>
          <a:xfrm>
            <a:off x="837219" y="2848213"/>
            <a:ext cx="4825752" cy="3168649"/>
          </a:xfrm>
          <a:prstGeom prst="rect">
            <a:avLst/>
          </a:prstGeo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7" name="Footer Placeholder 1">
            <a:extLst>
              <a:ext uri="{FF2B5EF4-FFF2-40B4-BE49-F238E27FC236}">
                <a16:creationId xmlns:a16="http://schemas.microsoft.com/office/drawing/2014/main" id="{500049F7-B9FA-B848-9517-EB2FF545957D}"/>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2" name="TextBox 1">
            <a:extLst>
              <a:ext uri="{FF2B5EF4-FFF2-40B4-BE49-F238E27FC236}">
                <a16:creationId xmlns:a16="http://schemas.microsoft.com/office/drawing/2014/main" id="{48047041-83DA-602E-A587-37F55EA20715}"/>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3123431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in two column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5F938B-E5BF-B14A-BD1E-B43861780435}"/>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3" name="Title 1">
            <a:extLst>
              <a:ext uri="{FF2B5EF4-FFF2-40B4-BE49-F238E27FC236}">
                <a16:creationId xmlns:a16="http://schemas.microsoft.com/office/drawing/2014/main" id="{BE51D75E-6321-C94D-9947-17B36A281ED3}"/>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7" name="Text Placeholder 3">
            <a:extLst>
              <a:ext uri="{FF2B5EF4-FFF2-40B4-BE49-F238E27FC236}">
                <a16:creationId xmlns:a16="http://schemas.microsoft.com/office/drawing/2014/main" id="{C14A6056-7DBD-554E-8300-9E7C2B02BF19}"/>
              </a:ext>
            </a:extLst>
          </p:cNvPr>
          <p:cNvSpPr>
            <a:spLocks noGrp="1"/>
          </p:cNvSpPr>
          <p:nvPr>
            <p:ph type="body" sz="quarter" idx="18" hasCustomPrompt="1"/>
          </p:nvPr>
        </p:nvSpPr>
        <p:spPr>
          <a:xfrm>
            <a:off x="837219" y="2848213"/>
            <a:ext cx="4825752" cy="3168649"/>
          </a:xfrm>
          <a:prstGeom prst="rect">
            <a:avLst/>
          </a:prstGeo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9" name="Text Placeholder 3">
            <a:extLst>
              <a:ext uri="{FF2B5EF4-FFF2-40B4-BE49-F238E27FC236}">
                <a16:creationId xmlns:a16="http://schemas.microsoft.com/office/drawing/2014/main" id="{747137C9-AD53-D149-A97E-41A82FBA0CF6}"/>
              </a:ext>
            </a:extLst>
          </p:cNvPr>
          <p:cNvSpPr>
            <a:spLocks noGrp="1"/>
          </p:cNvSpPr>
          <p:nvPr>
            <p:ph type="body" sz="quarter" idx="19" hasCustomPrompt="1"/>
          </p:nvPr>
        </p:nvSpPr>
        <p:spPr>
          <a:xfrm>
            <a:off x="6509767" y="2848213"/>
            <a:ext cx="4825752" cy="3168649"/>
          </a:xfrm>
          <a:prstGeom prst="rect">
            <a:avLst/>
          </a:prstGeo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11" name="Footer Placeholder 1">
            <a:extLst>
              <a:ext uri="{FF2B5EF4-FFF2-40B4-BE49-F238E27FC236}">
                <a16:creationId xmlns:a16="http://schemas.microsoft.com/office/drawing/2014/main" id="{71E47299-58D5-5141-A53D-1CABCA69C084}"/>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283842034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et points in three column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10EEEC-F9CA-E042-BDE6-F770471505B4}"/>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8" name="Title 1">
            <a:extLst>
              <a:ext uri="{FF2B5EF4-FFF2-40B4-BE49-F238E27FC236}">
                <a16:creationId xmlns:a16="http://schemas.microsoft.com/office/drawing/2014/main" id="{00941136-4B4C-4145-A979-62087D971861}"/>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8" name="Text Placeholder 3">
            <a:extLst>
              <a:ext uri="{FF2B5EF4-FFF2-40B4-BE49-F238E27FC236}">
                <a16:creationId xmlns:a16="http://schemas.microsoft.com/office/drawing/2014/main" id="{CB00048D-5466-AD48-828A-D48CFE43B8E5}"/>
              </a:ext>
            </a:extLst>
          </p:cNvPr>
          <p:cNvSpPr>
            <a:spLocks noGrp="1"/>
          </p:cNvSpPr>
          <p:nvPr>
            <p:ph type="body" sz="quarter" idx="18" hasCustomPrompt="1"/>
          </p:nvPr>
        </p:nvSpPr>
        <p:spPr>
          <a:xfrm>
            <a:off x="837219" y="2848213"/>
            <a:ext cx="3194493" cy="3168649"/>
          </a:xfrm>
          <a:prstGeom prst="rect">
            <a:avLst/>
          </a:prstGeom>
        </p:spPr>
        <p:txBody>
          <a:bodyPr>
            <a:noAutofit/>
          </a:bodyPr>
          <a:lstStyle>
            <a:lvl1pPr marL="0" indent="0">
              <a:spcBef>
                <a:spcPts val="1000"/>
              </a:spcBef>
              <a:buFont typeface="Arial" panose="020B0604020202020204" pitchFamily="34" charset="0"/>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Click to edit text</a:t>
            </a:r>
          </a:p>
          <a:p>
            <a:pPr marL="4445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Second level</a:t>
            </a:r>
          </a:p>
          <a:p>
            <a:pPr marL="812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n-lt"/>
                <a:ea typeface="+mn-ea"/>
                <a:cs typeface="+mn-cs"/>
              </a:rPr>
              <a:t>Third level</a:t>
            </a:r>
          </a:p>
          <a:p>
            <a:pPr marL="11684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Fourth level</a:t>
            </a:r>
          </a:p>
          <a:p>
            <a:pPr marL="16129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Fifth level</a:t>
            </a:r>
            <a:endParaRPr lang="en-GB" noProof="0"/>
          </a:p>
          <a:p>
            <a:pPr lvl="0"/>
            <a:endParaRPr lang="en-GB" noProof="0"/>
          </a:p>
        </p:txBody>
      </p:sp>
      <p:sp>
        <p:nvSpPr>
          <p:cNvPr id="10" name="Text Placeholder 3">
            <a:extLst>
              <a:ext uri="{FF2B5EF4-FFF2-40B4-BE49-F238E27FC236}">
                <a16:creationId xmlns:a16="http://schemas.microsoft.com/office/drawing/2014/main" id="{316CE0BD-CEC3-544F-8484-175C25F90EEC}"/>
              </a:ext>
            </a:extLst>
          </p:cNvPr>
          <p:cNvSpPr>
            <a:spLocks noGrp="1"/>
          </p:cNvSpPr>
          <p:nvPr>
            <p:ph type="body" sz="quarter" idx="19" hasCustomPrompt="1"/>
          </p:nvPr>
        </p:nvSpPr>
        <p:spPr>
          <a:xfrm>
            <a:off x="8160290" y="2848213"/>
            <a:ext cx="3194493" cy="3168649"/>
          </a:xfrm>
          <a:prstGeom prst="rect">
            <a:avLst/>
          </a:prstGeom>
        </p:spPr>
        <p:txBody>
          <a:bodyPr>
            <a:noAutofit/>
          </a:bodyPr>
          <a:lstStyle>
            <a:lvl1pPr marL="0" indent="0">
              <a:spcBef>
                <a:spcPts val="1000"/>
              </a:spcBef>
              <a:buFont typeface="Arial" panose="020B0604020202020204" pitchFamily="34" charset="0"/>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Click to edit text</a:t>
            </a:r>
          </a:p>
          <a:p>
            <a:pPr marL="4445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Second level</a:t>
            </a:r>
          </a:p>
          <a:p>
            <a:pPr marL="812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n-lt"/>
                <a:ea typeface="+mn-ea"/>
                <a:cs typeface="+mn-cs"/>
              </a:rPr>
              <a:t>Third level</a:t>
            </a:r>
          </a:p>
          <a:p>
            <a:pPr marL="11684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Fourth level</a:t>
            </a:r>
          </a:p>
          <a:p>
            <a:pPr marL="16129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Fifth level</a:t>
            </a:r>
            <a:endParaRPr lang="en-GB" noProof="0"/>
          </a:p>
          <a:p>
            <a:pPr lvl="0"/>
            <a:endParaRPr lang="en-GB" noProof="0"/>
          </a:p>
        </p:txBody>
      </p:sp>
      <p:sp>
        <p:nvSpPr>
          <p:cNvPr id="11" name="Text Placeholder 3">
            <a:extLst>
              <a:ext uri="{FF2B5EF4-FFF2-40B4-BE49-F238E27FC236}">
                <a16:creationId xmlns:a16="http://schemas.microsoft.com/office/drawing/2014/main" id="{52CADF44-9CA4-8D41-B1AA-2D27B1FDB07E}"/>
              </a:ext>
            </a:extLst>
          </p:cNvPr>
          <p:cNvSpPr>
            <a:spLocks noGrp="1"/>
          </p:cNvSpPr>
          <p:nvPr>
            <p:ph type="body" sz="quarter" idx="20" hasCustomPrompt="1"/>
          </p:nvPr>
        </p:nvSpPr>
        <p:spPr>
          <a:xfrm>
            <a:off x="4498754" y="2848213"/>
            <a:ext cx="3194493" cy="3168649"/>
          </a:xfrm>
          <a:prstGeom prst="rect">
            <a:avLst/>
          </a:prstGeom>
        </p:spPr>
        <p:txBody>
          <a:bodyPr>
            <a:noAutofit/>
          </a:bodyPr>
          <a:lstStyle>
            <a:lvl1pPr marL="0" indent="0">
              <a:spcBef>
                <a:spcPts val="1000"/>
              </a:spcBef>
              <a:buFont typeface="Arial" panose="020B0604020202020204" pitchFamily="34" charset="0"/>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Click to edit text</a:t>
            </a:r>
          </a:p>
          <a:p>
            <a:pPr marL="4445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Second level</a:t>
            </a:r>
          </a:p>
          <a:p>
            <a:pPr marL="812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n-lt"/>
                <a:ea typeface="+mn-ea"/>
                <a:cs typeface="+mn-cs"/>
              </a:rPr>
              <a:t>Third level</a:t>
            </a:r>
          </a:p>
          <a:p>
            <a:pPr marL="11684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Fourth level</a:t>
            </a:r>
          </a:p>
          <a:p>
            <a:pPr marL="16129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Fifth level</a:t>
            </a:r>
            <a:endParaRPr lang="en-GB" noProof="0"/>
          </a:p>
          <a:p>
            <a:pPr lvl="0"/>
            <a:endParaRPr lang="en-GB" noProof="0"/>
          </a:p>
        </p:txBody>
      </p:sp>
      <p:sp>
        <p:nvSpPr>
          <p:cNvPr id="13" name="Footer Placeholder 1">
            <a:extLst>
              <a:ext uri="{FF2B5EF4-FFF2-40B4-BE49-F238E27FC236}">
                <a16:creationId xmlns:a16="http://schemas.microsoft.com/office/drawing/2014/main" id="{FF16714B-FB53-1F43-BB2E-33016E450AE8}"/>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2" name="TextBox 1">
            <a:extLst>
              <a:ext uri="{FF2B5EF4-FFF2-40B4-BE49-F238E27FC236}">
                <a16:creationId xmlns:a16="http://schemas.microsoft.com/office/drawing/2014/main" id="{EC3A82DE-B5A7-5840-2D3E-32C15365E579}"/>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181719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ull bleed image">
    <p:bg>
      <p:bgPr>
        <a:solidFill>
          <a:schemeClr val="bg1"/>
        </a:solidFill>
        <a:effectLst/>
      </p:bgPr>
    </p:bg>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B11BDF8C-83D3-724E-8888-78F99356B623}"/>
              </a:ext>
            </a:extLst>
          </p:cNvPr>
          <p:cNvSpPr>
            <a:spLocks noGrp="1"/>
          </p:cNvSpPr>
          <p:nvPr>
            <p:ph type="pic" sz="quarter" idx="15" hasCustomPrompt="1"/>
          </p:nvPr>
        </p:nvSpPr>
        <p:spPr>
          <a:xfrm>
            <a:off x="0" y="0"/>
            <a:ext cx="12192000" cy="6858000"/>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8" name="TextBox 7">
            <a:extLst>
              <a:ext uri="{FF2B5EF4-FFF2-40B4-BE49-F238E27FC236}">
                <a16:creationId xmlns:a16="http://schemas.microsoft.com/office/drawing/2014/main" id="{73BADB48-5F7B-4C4D-BDD5-124AFC5BC91E}"/>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2" name="Footer Placeholder 1">
            <a:extLst>
              <a:ext uri="{FF2B5EF4-FFF2-40B4-BE49-F238E27FC236}">
                <a16:creationId xmlns:a16="http://schemas.microsoft.com/office/drawing/2014/main" id="{F9537780-6950-D34C-A608-84CFA8C94142}"/>
              </a:ext>
            </a:extLst>
          </p:cNvPr>
          <p:cNvSpPr>
            <a:spLocks noGrp="1"/>
          </p:cNvSpPr>
          <p:nvPr>
            <p:ph type="ftr" sz="quarter" idx="16"/>
          </p:nvPr>
        </p:nvSpPr>
        <p:spPr>
          <a:xfrm>
            <a:off x="838200" y="6381327"/>
            <a:ext cx="5257800" cy="293119"/>
          </a:xfrm>
          <a:prstGeom prst="rect">
            <a:avLst/>
          </a:prstGeom>
        </p:spPr>
        <p:txBody>
          <a:bodyPr/>
          <a:lstStyle/>
          <a:p>
            <a:endParaRPr lang="en-GB"/>
          </a:p>
        </p:txBody>
      </p:sp>
      <p:sp>
        <p:nvSpPr>
          <p:cNvPr id="7" name="Text Placeholder 3">
            <a:extLst>
              <a:ext uri="{FF2B5EF4-FFF2-40B4-BE49-F238E27FC236}">
                <a16:creationId xmlns:a16="http://schemas.microsoft.com/office/drawing/2014/main" id="{E9391C66-CE44-8540-BF62-38C8D5EF9E6E}"/>
              </a:ext>
            </a:extLst>
          </p:cNvPr>
          <p:cNvSpPr>
            <a:spLocks noGrp="1"/>
          </p:cNvSpPr>
          <p:nvPr>
            <p:ph type="body" sz="quarter" idx="18" hasCustomPrompt="1"/>
          </p:nvPr>
        </p:nvSpPr>
        <p:spPr>
          <a:xfrm rot="5400000">
            <a:off x="10452084" y="1449177"/>
            <a:ext cx="2879873" cy="359692"/>
          </a:xfrm>
          <a:prstGeom prst="rect">
            <a:avLst/>
          </a:prstGeom>
        </p:spPr>
        <p:txBody>
          <a:bodyPr anchor="ctr"/>
          <a:lstStyle>
            <a:lvl1pPr>
              <a:defRPr sz="800">
                <a:solidFill>
                  <a:schemeClr val="tx1">
                    <a:lumMod val="50000"/>
                    <a:lumOff val="50000"/>
                  </a:schemeClr>
                </a:solidFill>
              </a:defRPr>
            </a:lvl1pPr>
          </a:lstStyle>
          <a:p>
            <a:pPr lvl="0"/>
            <a:r>
              <a:rPr lang="en-US"/>
              <a:t>© Ingka Holding B.V. 2023</a:t>
            </a:r>
            <a:endParaRPr lang="en-GB"/>
          </a:p>
        </p:txBody>
      </p:sp>
      <p:sp>
        <p:nvSpPr>
          <p:cNvPr id="3" name="TextBox 2">
            <a:extLst>
              <a:ext uri="{FF2B5EF4-FFF2-40B4-BE49-F238E27FC236}">
                <a16:creationId xmlns:a16="http://schemas.microsoft.com/office/drawing/2014/main" id="{21045BF8-37B1-6A37-63DF-5CCB296B830F}"/>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1915545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nd caption">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70934038-8254-5843-BA59-EAFE94F02D83}"/>
              </a:ext>
            </a:extLst>
          </p:cNvPr>
          <p:cNvSpPr>
            <a:spLocks noGrp="1"/>
          </p:cNvSpPr>
          <p:nvPr>
            <p:ph type="pic" sz="quarter" idx="16" hasCustomPrompt="1"/>
          </p:nvPr>
        </p:nvSpPr>
        <p:spPr>
          <a:xfrm>
            <a:off x="863469" y="836614"/>
            <a:ext cx="9217379" cy="518477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4" name="Text Placeholder 3">
            <a:extLst>
              <a:ext uri="{FF2B5EF4-FFF2-40B4-BE49-F238E27FC236}">
                <a16:creationId xmlns:a16="http://schemas.microsoft.com/office/drawing/2014/main" id="{BB8E265F-FE98-834A-BB93-0F7C365B8C12}"/>
              </a:ext>
            </a:extLst>
          </p:cNvPr>
          <p:cNvSpPr>
            <a:spLocks noGrp="1"/>
          </p:cNvSpPr>
          <p:nvPr>
            <p:ph type="body" sz="half" idx="2" hasCustomPrompt="1"/>
          </p:nvPr>
        </p:nvSpPr>
        <p:spPr>
          <a:xfrm>
            <a:off x="10256762" y="2636811"/>
            <a:ext cx="1743895" cy="3456485"/>
          </a:xfrm>
          <a:prstGeom prst="rect">
            <a:avLst/>
          </a:prstGeom>
        </p:spPr>
        <p:txBody>
          <a:bodyPr anchor="b">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caption here, keep it regular 14 </a:t>
            </a:r>
            <a:r>
              <a:rPr lang="en-US" err="1"/>
              <a:t>pt</a:t>
            </a:r>
            <a:endParaRPr lang="en-US"/>
          </a:p>
        </p:txBody>
      </p:sp>
      <p:sp>
        <p:nvSpPr>
          <p:cNvPr id="7" name="TextBox 6">
            <a:extLst>
              <a:ext uri="{FF2B5EF4-FFF2-40B4-BE49-F238E27FC236}">
                <a16:creationId xmlns:a16="http://schemas.microsoft.com/office/drawing/2014/main" id="{FCB2A3DF-E3B9-BA47-83B8-848B3E89D430}"/>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2" name="Footer Placeholder 1">
            <a:extLst>
              <a:ext uri="{FF2B5EF4-FFF2-40B4-BE49-F238E27FC236}">
                <a16:creationId xmlns:a16="http://schemas.microsoft.com/office/drawing/2014/main" id="{CD478C9A-6828-5647-8ED6-97370233DB2B}"/>
              </a:ext>
            </a:extLst>
          </p:cNvPr>
          <p:cNvSpPr>
            <a:spLocks noGrp="1"/>
          </p:cNvSpPr>
          <p:nvPr>
            <p:ph type="ftr" sz="quarter" idx="17"/>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89956239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on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600D40-C419-DE4F-928F-E01FB6D4191F}"/>
              </a:ext>
            </a:extLst>
          </p:cNvPr>
          <p:cNvSpPr>
            <a:spLocks noGrp="1"/>
          </p:cNvSpPr>
          <p:nvPr>
            <p:ph type="pic" sz="quarter" idx="14" hasCustomPrompt="1"/>
          </p:nvPr>
        </p:nvSpPr>
        <p:spPr>
          <a:xfrm>
            <a:off x="0" y="-3757"/>
            <a:ext cx="12192000" cy="6858000"/>
          </a:xfrm>
          <a:prstGeom prst="rect">
            <a:avLst/>
          </a:prstGeom>
          <a:solidFill>
            <a:srgbClr val="E4E5E3"/>
          </a:solidFill>
        </p:spPr>
        <p:txBody>
          <a:bodyPr>
            <a:normAutofit/>
          </a:bodyPr>
          <a:lstStyle>
            <a:lvl1pPr>
              <a:defRPr sz="1400">
                <a:solidFill>
                  <a:schemeClr val="bg1">
                    <a:lumMod val="50000"/>
                  </a:schemeClr>
                </a:solidFill>
              </a:defRPr>
            </a:lvl1pPr>
          </a:lstStyle>
          <a:p>
            <a:r>
              <a:rPr lang="en-US"/>
              <a:t>Drag and drop or click the icon to add a picture</a:t>
            </a:r>
          </a:p>
        </p:txBody>
      </p:sp>
      <p:sp>
        <p:nvSpPr>
          <p:cNvPr id="4" name="Text Placeholder 3">
            <a:extLst>
              <a:ext uri="{FF2B5EF4-FFF2-40B4-BE49-F238E27FC236}">
                <a16:creationId xmlns:a16="http://schemas.microsoft.com/office/drawing/2014/main" id="{BB8E265F-FE98-834A-BB93-0F7C365B8C12}"/>
              </a:ext>
            </a:extLst>
          </p:cNvPr>
          <p:cNvSpPr>
            <a:spLocks noGrp="1"/>
          </p:cNvSpPr>
          <p:nvPr>
            <p:ph type="body" sz="half" idx="2" hasCustomPrompt="1"/>
          </p:nvPr>
        </p:nvSpPr>
        <p:spPr>
          <a:xfrm>
            <a:off x="6816081" y="1592796"/>
            <a:ext cx="4601551" cy="3672409"/>
          </a:xfrm>
          <a:prstGeom prst="rect">
            <a:avLst/>
          </a:prstGeom>
          <a:solidFill>
            <a:schemeClr val="bg1"/>
          </a:solidFill>
        </p:spPr>
        <p:txBody>
          <a:bodyPr lIns="360000" tIns="46800" rIns="360000" bIns="46800" anchor="ctr">
            <a:noAutofit/>
          </a:bodyPr>
          <a:lstStyle>
            <a:lvl1pPr marL="0" indent="0">
              <a:lnSpc>
                <a:spcPct val="100000"/>
              </a:lnSpc>
              <a:spcBef>
                <a:spcPts val="0"/>
              </a:spcBef>
              <a:buNone/>
              <a:defRPr sz="2400" b="0" i="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quote here. Put the quote here. Put the quote here. Put the quote here. Put the quote here.”</a:t>
            </a:r>
          </a:p>
        </p:txBody>
      </p:sp>
      <p:sp>
        <p:nvSpPr>
          <p:cNvPr id="8" name="TextBox 7">
            <a:extLst>
              <a:ext uri="{FF2B5EF4-FFF2-40B4-BE49-F238E27FC236}">
                <a16:creationId xmlns:a16="http://schemas.microsoft.com/office/drawing/2014/main" id="{B1729F30-758D-FD49-AF2B-C4EAF539A39C}"/>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3" name="Footer Placeholder 2">
            <a:extLst>
              <a:ext uri="{FF2B5EF4-FFF2-40B4-BE49-F238E27FC236}">
                <a16:creationId xmlns:a16="http://schemas.microsoft.com/office/drawing/2014/main" id="{8D3BD20C-6863-AA4F-9F02-78C396B20D12}"/>
              </a:ext>
            </a:extLst>
          </p:cNvPr>
          <p:cNvSpPr>
            <a:spLocks noGrp="1"/>
          </p:cNvSpPr>
          <p:nvPr>
            <p:ph type="ftr" sz="quarter" idx="15"/>
          </p:nvPr>
        </p:nvSpPr>
        <p:spPr>
          <a:xfrm>
            <a:off x="838200" y="6381327"/>
            <a:ext cx="5257800" cy="293119"/>
          </a:xfrm>
          <a:prstGeom prst="rect">
            <a:avLst/>
          </a:prstGeom>
        </p:spPr>
        <p:txBody>
          <a:bodyPr/>
          <a:lstStyle/>
          <a:p>
            <a:endParaRPr lang="en-GB"/>
          </a:p>
        </p:txBody>
      </p:sp>
      <p:sp>
        <p:nvSpPr>
          <p:cNvPr id="9" name="Text Placeholder 3">
            <a:extLst>
              <a:ext uri="{FF2B5EF4-FFF2-40B4-BE49-F238E27FC236}">
                <a16:creationId xmlns:a16="http://schemas.microsoft.com/office/drawing/2014/main" id="{52163A22-09CB-E440-8750-18D411BC5D92}"/>
              </a:ext>
            </a:extLst>
          </p:cNvPr>
          <p:cNvSpPr>
            <a:spLocks noGrp="1"/>
          </p:cNvSpPr>
          <p:nvPr>
            <p:ph type="body" sz="quarter" idx="18" hasCustomPrompt="1"/>
          </p:nvPr>
        </p:nvSpPr>
        <p:spPr>
          <a:xfrm rot="5400000">
            <a:off x="10452084" y="1449177"/>
            <a:ext cx="2879873" cy="359692"/>
          </a:xfrm>
          <a:prstGeom prst="rect">
            <a:avLst/>
          </a:prstGeom>
        </p:spPr>
        <p:txBody>
          <a:bodyPr anchor="ctr"/>
          <a:lstStyle>
            <a:lvl1pPr>
              <a:defRPr sz="800">
                <a:solidFill>
                  <a:schemeClr val="tx1">
                    <a:lumMod val="50000"/>
                    <a:lumOff val="50000"/>
                  </a:schemeClr>
                </a:solidFill>
              </a:defRPr>
            </a:lvl1pPr>
          </a:lstStyle>
          <a:p>
            <a:pPr lvl="0"/>
            <a:r>
              <a:rPr lang="en-US"/>
              <a:t>© Ingka Holding B.V. 2023</a:t>
            </a:r>
            <a:endParaRPr lang="en-GB"/>
          </a:p>
        </p:txBody>
      </p:sp>
      <p:sp>
        <p:nvSpPr>
          <p:cNvPr id="2" name="TextBox 1">
            <a:extLst>
              <a:ext uri="{FF2B5EF4-FFF2-40B4-BE49-F238E27FC236}">
                <a16:creationId xmlns:a16="http://schemas.microsoft.com/office/drawing/2014/main" id="{75B41D52-CB16-BD0E-E095-43F487C6809E}"/>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543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6A73-73DA-EC5E-ABD3-8804DAFFF0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id="{6F71C426-574B-02F0-4FCB-BB20C085AD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E0E5C-D853-70E3-ACD2-7837D9B153C7}"/>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5" name="Footer Placeholder 4">
            <a:extLst>
              <a:ext uri="{FF2B5EF4-FFF2-40B4-BE49-F238E27FC236}">
                <a16:creationId xmlns:a16="http://schemas.microsoft.com/office/drawing/2014/main" id="{381F61C2-1898-C0BA-74AB-ED881E42A019}"/>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D229BE53-E7CF-5F63-81C9-75C6E01909CC}"/>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154585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blocks with descripti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92AE6-FA63-7F45-9A5C-BE1D6300CED7}"/>
              </a:ext>
            </a:extLst>
          </p:cNvPr>
          <p:cNvSpPr>
            <a:spLocks noGrp="1"/>
          </p:cNvSpPr>
          <p:nvPr>
            <p:ph type="body" sz="quarter" idx="11" hasCustomPrompt="1"/>
          </p:nvPr>
        </p:nvSpPr>
        <p:spPr>
          <a:xfrm>
            <a:off x="856105" y="2871439"/>
            <a:ext cx="3095625" cy="431552"/>
          </a:xfrm>
          <a:prstGeom prst="rect">
            <a:avLst/>
          </a:prstGeom>
          <a:solidFill>
            <a:srgbClr val="E4E5E3"/>
          </a:solidFill>
        </p:spPr>
        <p:txBody>
          <a:bodyPr>
            <a:noAutofit/>
          </a:bodyPr>
          <a:lstStyle>
            <a:lvl1pPr>
              <a:lnSpc>
                <a:spcPct val="100000"/>
              </a:lnSpc>
              <a:defRPr/>
            </a:lvl1pPr>
          </a:lstStyle>
          <a:p>
            <a:pPr lvl="0"/>
            <a:r>
              <a:rPr lang="en-US"/>
              <a:t>Put the title here</a:t>
            </a:r>
          </a:p>
        </p:txBody>
      </p:sp>
      <p:sp>
        <p:nvSpPr>
          <p:cNvPr id="7" name="Text Placeholder 5">
            <a:extLst>
              <a:ext uri="{FF2B5EF4-FFF2-40B4-BE49-F238E27FC236}">
                <a16:creationId xmlns:a16="http://schemas.microsoft.com/office/drawing/2014/main" id="{0D2B4B01-8F71-1C43-804A-AE91ACAAB690}"/>
              </a:ext>
            </a:extLst>
          </p:cNvPr>
          <p:cNvSpPr>
            <a:spLocks noGrp="1"/>
          </p:cNvSpPr>
          <p:nvPr>
            <p:ph type="body" sz="quarter" idx="12" hasCustomPrompt="1"/>
          </p:nvPr>
        </p:nvSpPr>
        <p:spPr>
          <a:xfrm>
            <a:off x="856105" y="3429001"/>
            <a:ext cx="3095625" cy="1449940"/>
          </a:xfrm>
          <a:prstGeom prst="rect">
            <a:avLst/>
          </a:prstGeom>
        </p:spPr>
        <p:txBody>
          <a:bodyPr>
            <a:noAutofit/>
          </a:bodyPr>
          <a:lstStyle>
            <a:lvl1pPr>
              <a:lnSpc>
                <a:spcPct val="100000"/>
              </a:lnSpc>
              <a:spcBef>
                <a:spcPts val="0"/>
              </a:spcBef>
              <a:defRPr sz="1400"/>
            </a:lvl1pPr>
          </a:lstStyle>
          <a:p>
            <a:pPr lvl="0"/>
            <a:r>
              <a:rPr lang="en-US"/>
              <a:t>Put the body text or caption here</a:t>
            </a:r>
            <a:endParaRPr lang="en-GB"/>
          </a:p>
        </p:txBody>
      </p:sp>
      <p:sp>
        <p:nvSpPr>
          <p:cNvPr id="9" name="Text Placeholder 5">
            <a:extLst>
              <a:ext uri="{FF2B5EF4-FFF2-40B4-BE49-F238E27FC236}">
                <a16:creationId xmlns:a16="http://schemas.microsoft.com/office/drawing/2014/main" id="{08916781-0481-B64C-A15B-60E03E7E77EA}"/>
              </a:ext>
            </a:extLst>
          </p:cNvPr>
          <p:cNvSpPr>
            <a:spLocks noGrp="1"/>
          </p:cNvSpPr>
          <p:nvPr>
            <p:ph type="body" sz="quarter" idx="14" hasCustomPrompt="1"/>
          </p:nvPr>
        </p:nvSpPr>
        <p:spPr>
          <a:xfrm>
            <a:off x="4524984" y="2871439"/>
            <a:ext cx="3095625" cy="431552"/>
          </a:xfrm>
          <a:prstGeom prst="rect">
            <a:avLst/>
          </a:prstGeom>
          <a:solidFill>
            <a:srgbClr val="E4E5E3"/>
          </a:solidFill>
        </p:spPr>
        <p:txBody>
          <a:bodyPr>
            <a:noAutofit/>
          </a:bodyPr>
          <a:lstStyle>
            <a:lvl1pPr>
              <a:lnSpc>
                <a:spcPct val="100000"/>
              </a:lnSpc>
              <a:defRPr/>
            </a:lvl1pPr>
          </a:lstStyle>
          <a:p>
            <a:pPr lvl="0"/>
            <a:r>
              <a:rPr lang="en-US"/>
              <a:t>Put the title here</a:t>
            </a:r>
          </a:p>
        </p:txBody>
      </p:sp>
      <p:sp>
        <p:nvSpPr>
          <p:cNvPr id="10" name="Text Placeholder 5">
            <a:extLst>
              <a:ext uri="{FF2B5EF4-FFF2-40B4-BE49-F238E27FC236}">
                <a16:creationId xmlns:a16="http://schemas.microsoft.com/office/drawing/2014/main" id="{CCF4949C-0573-654E-8E4A-1524918D8E6F}"/>
              </a:ext>
            </a:extLst>
          </p:cNvPr>
          <p:cNvSpPr>
            <a:spLocks noGrp="1"/>
          </p:cNvSpPr>
          <p:nvPr>
            <p:ph type="body" sz="quarter" idx="15" hasCustomPrompt="1"/>
          </p:nvPr>
        </p:nvSpPr>
        <p:spPr>
          <a:xfrm>
            <a:off x="4524984" y="3429001"/>
            <a:ext cx="3095625" cy="1449940"/>
          </a:xfrm>
          <a:prstGeom prst="rect">
            <a:avLst/>
          </a:prstGeom>
        </p:spPr>
        <p:txBody>
          <a:bodyPr>
            <a:noAutofit/>
          </a:bodyPr>
          <a:lstStyle>
            <a:lvl1pPr>
              <a:lnSpc>
                <a:spcPct val="100000"/>
              </a:lnSpc>
              <a:spcBef>
                <a:spcPts val="0"/>
              </a:spcBef>
              <a:defRPr sz="1400"/>
            </a:lvl1pPr>
          </a:lstStyle>
          <a:p>
            <a:pPr lvl="0"/>
            <a:r>
              <a:rPr lang="en-US"/>
              <a:t>Put the body text or caption here</a:t>
            </a:r>
            <a:endParaRPr lang="en-GB"/>
          </a:p>
        </p:txBody>
      </p:sp>
      <p:sp>
        <p:nvSpPr>
          <p:cNvPr id="11" name="Text Placeholder 5">
            <a:extLst>
              <a:ext uri="{FF2B5EF4-FFF2-40B4-BE49-F238E27FC236}">
                <a16:creationId xmlns:a16="http://schemas.microsoft.com/office/drawing/2014/main" id="{A4742B0C-C25C-194C-9FE2-34262FB01095}"/>
              </a:ext>
            </a:extLst>
          </p:cNvPr>
          <p:cNvSpPr>
            <a:spLocks noGrp="1"/>
          </p:cNvSpPr>
          <p:nvPr>
            <p:ph type="body" sz="quarter" idx="16" hasCustomPrompt="1"/>
          </p:nvPr>
        </p:nvSpPr>
        <p:spPr>
          <a:xfrm>
            <a:off x="8245881" y="2871439"/>
            <a:ext cx="3095625" cy="431552"/>
          </a:xfrm>
          <a:prstGeom prst="rect">
            <a:avLst/>
          </a:prstGeom>
          <a:solidFill>
            <a:srgbClr val="E4E5E3"/>
          </a:solidFill>
        </p:spPr>
        <p:txBody>
          <a:bodyPr>
            <a:noAutofit/>
          </a:bodyPr>
          <a:lstStyle>
            <a:lvl1pPr>
              <a:lnSpc>
                <a:spcPct val="100000"/>
              </a:lnSpc>
              <a:defRPr/>
            </a:lvl1pPr>
          </a:lstStyle>
          <a:p>
            <a:pPr lvl="0"/>
            <a:r>
              <a:rPr lang="en-US"/>
              <a:t>Put the title here</a:t>
            </a:r>
          </a:p>
        </p:txBody>
      </p:sp>
      <p:sp>
        <p:nvSpPr>
          <p:cNvPr id="12" name="Text Placeholder 5">
            <a:extLst>
              <a:ext uri="{FF2B5EF4-FFF2-40B4-BE49-F238E27FC236}">
                <a16:creationId xmlns:a16="http://schemas.microsoft.com/office/drawing/2014/main" id="{334FE28E-7BB9-5247-A7EF-E68623CEC0DF}"/>
              </a:ext>
            </a:extLst>
          </p:cNvPr>
          <p:cNvSpPr>
            <a:spLocks noGrp="1"/>
          </p:cNvSpPr>
          <p:nvPr>
            <p:ph type="body" sz="quarter" idx="17" hasCustomPrompt="1"/>
          </p:nvPr>
        </p:nvSpPr>
        <p:spPr>
          <a:xfrm>
            <a:off x="8245881" y="3429001"/>
            <a:ext cx="3095625" cy="1449940"/>
          </a:xfrm>
          <a:prstGeom prst="rect">
            <a:avLst/>
          </a:prstGeom>
        </p:spPr>
        <p:txBody>
          <a:bodyPr>
            <a:noAutofit/>
          </a:bodyPr>
          <a:lstStyle>
            <a:lvl1pPr>
              <a:lnSpc>
                <a:spcPct val="100000"/>
              </a:lnSpc>
              <a:spcBef>
                <a:spcPts val="0"/>
              </a:spcBef>
              <a:defRPr sz="1400"/>
            </a:lvl1pPr>
          </a:lstStyle>
          <a:p>
            <a:pPr lvl="0"/>
            <a:r>
              <a:rPr lang="en-US"/>
              <a:t>Put the body text or caption here</a:t>
            </a:r>
            <a:endParaRPr lang="en-GB"/>
          </a:p>
        </p:txBody>
      </p:sp>
      <p:sp>
        <p:nvSpPr>
          <p:cNvPr id="14" name="TextBox 13">
            <a:extLst>
              <a:ext uri="{FF2B5EF4-FFF2-40B4-BE49-F238E27FC236}">
                <a16:creationId xmlns:a16="http://schemas.microsoft.com/office/drawing/2014/main" id="{59A9C86E-1C1C-4849-9898-CE794DA804F5}"/>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5" name="Title 1">
            <a:extLst>
              <a:ext uri="{FF2B5EF4-FFF2-40B4-BE49-F238E27FC236}">
                <a16:creationId xmlns:a16="http://schemas.microsoft.com/office/drawing/2014/main" id="{AC11DA65-BB4F-5E44-93BC-902C228635DB}"/>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US"/>
              <a:t>Put the slide headline here, </a:t>
            </a:r>
            <a:br>
              <a:rPr lang="en-US"/>
            </a:br>
            <a:r>
              <a:rPr lang="en-US"/>
              <a:t>keep it bold 36 </a:t>
            </a:r>
            <a:r>
              <a:rPr lang="en-US" err="1"/>
              <a:t>pt</a:t>
            </a:r>
            <a:endParaRPr lang="en-US"/>
          </a:p>
        </p:txBody>
      </p:sp>
      <p:sp>
        <p:nvSpPr>
          <p:cNvPr id="2" name="Footer Placeholder 1">
            <a:extLst>
              <a:ext uri="{FF2B5EF4-FFF2-40B4-BE49-F238E27FC236}">
                <a16:creationId xmlns:a16="http://schemas.microsoft.com/office/drawing/2014/main" id="{55D37FF6-CE62-1746-9BE3-14CF444B56EF}"/>
              </a:ext>
            </a:extLst>
          </p:cNvPr>
          <p:cNvSpPr>
            <a:spLocks noGrp="1"/>
          </p:cNvSpPr>
          <p:nvPr>
            <p:ph type="ftr" sz="quarter" idx="18"/>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266818245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ls with descriptions">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D2B4B01-8F71-1C43-804A-AE91ACAAB690}"/>
              </a:ext>
            </a:extLst>
          </p:cNvPr>
          <p:cNvSpPr>
            <a:spLocks noGrp="1"/>
          </p:cNvSpPr>
          <p:nvPr>
            <p:ph type="body" sz="quarter" idx="12" hasCustomPrompt="1"/>
          </p:nvPr>
        </p:nvSpPr>
        <p:spPr>
          <a:xfrm>
            <a:off x="6600057" y="2847861"/>
            <a:ext cx="3095625" cy="698795"/>
          </a:xfrm>
          <a:prstGeom prst="rect">
            <a:avLst/>
          </a:prstGeom>
        </p:spPr>
        <p:txBody>
          <a:bodyPr>
            <a:noAutofit/>
          </a:bodyPr>
          <a:lstStyle>
            <a:lvl1pPr>
              <a:spcBef>
                <a:spcPts val="0"/>
              </a:spcBef>
              <a:defRPr sz="1400"/>
            </a:lvl1pPr>
          </a:lstStyle>
          <a:p>
            <a:pPr lvl="0"/>
            <a:r>
              <a:rPr lang="en-US"/>
              <a:t>Put the body text or caption here</a:t>
            </a:r>
            <a:endParaRPr lang="en-GB"/>
          </a:p>
        </p:txBody>
      </p:sp>
      <p:sp>
        <p:nvSpPr>
          <p:cNvPr id="10" name="Text Placeholder 5">
            <a:extLst>
              <a:ext uri="{FF2B5EF4-FFF2-40B4-BE49-F238E27FC236}">
                <a16:creationId xmlns:a16="http://schemas.microsoft.com/office/drawing/2014/main" id="{CCF4949C-0573-654E-8E4A-1524918D8E6F}"/>
              </a:ext>
            </a:extLst>
          </p:cNvPr>
          <p:cNvSpPr>
            <a:spLocks noGrp="1"/>
          </p:cNvSpPr>
          <p:nvPr>
            <p:ph type="body" sz="quarter" idx="15" hasCustomPrompt="1"/>
          </p:nvPr>
        </p:nvSpPr>
        <p:spPr>
          <a:xfrm>
            <a:off x="6600057" y="3916433"/>
            <a:ext cx="3095625" cy="698795"/>
          </a:xfrm>
          <a:prstGeom prst="rect">
            <a:avLst/>
          </a:prstGeom>
        </p:spPr>
        <p:txBody>
          <a:bodyPr>
            <a:noAutofit/>
          </a:bodyPr>
          <a:lstStyle>
            <a:lvl1pPr>
              <a:spcBef>
                <a:spcPts val="0"/>
              </a:spcBef>
              <a:defRPr sz="1400"/>
            </a:lvl1pPr>
          </a:lstStyle>
          <a:p>
            <a:pPr lvl="0"/>
            <a:r>
              <a:rPr lang="en-US"/>
              <a:t>Put the body text or caption here</a:t>
            </a:r>
            <a:endParaRPr lang="en-GB"/>
          </a:p>
        </p:txBody>
      </p:sp>
      <p:sp>
        <p:nvSpPr>
          <p:cNvPr id="12" name="Text Placeholder 5">
            <a:extLst>
              <a:ext uri="{FF2B5EF4-FFF2-40B4-BE49-F238E27FC236}">
                <a16:creationId xmlns:a16="http://schemas.microsoft.com/office/drawing/2014/main" id="{334FE28E-7BB9-5247-A7EF-E68623CEC0DF}"/>
              </a:ext>
            </a:extLst>
          </p:cNvPr>
          <p:cNvSpPr>
            <a:spLocks noGrp="1"/>
          </p:cNvSpPr>
          <p:nvPr>
            <p:ph type="body" sz="quarter" idx="17" hasCustomPrompt="1"/>
          </p:nvPr>
        </p:nvSpPr>
        <p:spPr>
          <a:xfrm>
            <a:off x="6600057" y="4985005"/>
            <a:ext cx="3095625" cy="698795"/>
          </a:xfrm>
          <a:prstGeom prst="rect">
            <a:avLst/>
          </a:prstGeom>
        </p:spPr>
        <p:txBody>
          <a:bodyPr>
            <a:noAutofit/>
          </a:bodyPr>
          <a:lstStyle>
            <a:lvl1pPr>
              <a:spcBef>
                <a:spcPts val="0"/>
              </a:spcBef>
              <a:defRPr sz="1400"/>
            </a:lvl1pPr>
          </a:lstStyle>
          <a:p>
            <a:pPr lvl="0"/>
            <a:r>
              <a:rPr lang="en-US"/>
              <a:t>Put the body text or caption here</a:t>
            </a:r>
            <a:endParaRPr lang="en-GB"/>
          </a:p>
        </p:txBody>
      </p:sp>
      <p:sp>
        <p:nvSpPr>
          <p:cNvPr id="9" name="Text Placeholder 5">
            <a:extLst>
              <a:ext uri="{FF2B5EF4-FFF2-40B4-BE49-F238E27FC236}">
                <a16:creationId xmlns:a16="http://schemas.microsoft.com/office/drawing/2014/main" id="{08916781-0481-B64C-A15B-60E03E7E77EA}"/>
              </a:ext>
            </a:extLst>
          </p:cNvPr>
          <p:cNvSpPr>
            <a:spLocks noGrp="1"/>
          </p:cNvSpPr>
          <p:nvPr>
            <p:ph type="body" sz="quarter" idx="14" hasCustomPrompt="1"/>
          </p:nvPr>
        </p:nvSpPr>
        <p:spPr>
          <a:xfrm>
            <a:off x="2337604" y="2847861"/>
            <a:ext cx="3316763" cy="698795"/>
          </a:xfrm>
          <a:prstGeom prst="rect">
            <a:avLst/>
          </a:prstGeom>
          <a:solidFill>
            <a:srgbClr val="E4E5E3"/>
          </a:solidFill>
        </p:spPr>
        <p:txBody>
          <a:bodyPr anchor="ctr">
            <a:noAutofit/>
          </a:bodyPr>
          <a:lstStyle>
            <a:lvl1pPr>
              <a:defRPr sz="1800"/>
            </a:lvl1pPr>
          </a:lstStyle>
          <a:p>
            <a:pPr lvl="0"/>
            <a:r>
              <a:rPr lang="en-US"/>
              <a:t>Put the title here</a:t>
            </a:r>
          </a:p>
        </p:txBody>
      </p:sp>
      <p:sp>
        <p:nvSpPr>
          <p:cNvPr id="15" name="Text Placeholder 5">
            <a:extLst>
              <a:ext uri="{FF2B5EF4-FFF2-40B4-BE49-F238E27FC236}">
                <a16:creationId xmlns:a16="http://schemas.microsoft.com/office/drawing/2014/main" id="{B0FD171A-0961-AF47-AF11-4B67E2B02EBC}"/>
              </a:ext>
            </a:extLst>
          </p:cNvPr>
          <p:cNvSpPr>
            <a:spLocks noGrp="1"/>
          </p:cNvSpPr>
          <p:nvPr>
            <p:ph type="body" sz="quarter" idx="18" hasCustomPrompt="1"/>
          </p:nvPr>
        </p:nvSpPr>
        <p:spPr>
          <a:xfrm>
            <a:off x="2337604" y="3916433"/>
            <a:ext cx="3316763" cy="698795"/>
          </a:xfrm>
          <a:prstGeom prst="rect">
            <a:avLst/>
          </a:prstGeom>
          <a:solidFill>
            <a:srgbClr val="E4E5E3"/>
          </a:solidFill>
        </p:spPr>
        <p:txBody>
          <a:bodyPr anchor="ctr">
            <a:noAutofit/>
          </a:bodyPr>
          <a:lstStyle>
            <a:lvl1pPr>
              <a:defRPr sz="1800"/>
            </a:lvl1pPr>
          </a:lstStyle>
          <a:p>
            <a:pPr lvl="0"/>
            <a:r>
              <a:rPr lang="en-US"/>
              <a:t>Put the title here</a:t>
            </a:r>
          </a:p>
        </p:txBody>
      </p:sp>
      <p:sp>
        <p:nvSpPr>
          <p:cNvPr id="16" name="Text Placeholder 5">
            <a:extLst>
              <a:ext uri="{FF2B5EF4-FFF2-40B4-BE49-F238E27FC236}">
                <a16:creationId xmlns:a16="http://schemas.microsoft.com/office/drawing/2014/main" id="{08483BCA-AF2F-134B-A357-367A5706C697}"/>
              </a:ext>
            </a:extLst>
          </p:cNvPr>
          <p:cNvSpPr>
            <a:spLocks noGrp="1"/>
          </p:cNvSpPr>
          <p:nvPr>
            <p:ph type="body" sz="quarter" idx="19" hasCustomPrompt="1"/>
          </p:nvPr>
        </p:nvSpPr>
        <p:spPr>
          <a:xfrm>
            <a:off x="2337604" y="4985005"/>
            <a:ext cx="3316763" cy="698795"/>
          </a:xfrm>
          <a:prstGeom prst="rect">
            <a:avLst/>
          </a:prstGeom>
          <a:solidFill>
            <a:srgbClr val="E4E5E3"/>
          </a:solidFill>
        </p:spPr>
        <p:txBody>
          <a:bodyPr anchor="ctr">
            <a:noAutofit/>
          </a:bodyPr>
          <a:lstStyle>
            <a:lvl1pPr>
              <a:defRPr sz="1800"/>
            </a:lvl1pPr>
          </a:lstStyle>
          <a:p>
            <a:pPr lvl="0"/>
            <a:r>
              <a:rPr lang="en-US"/>
              <a:t>Put the title here</a:t>
            </a:r>
          </a:p>
        </p:txBody>
      </p:sp>
      <p:sp>
        <p:nvSpPr>
          <p:cNvPr id="13" name="TextBox 12">
            <a:extLst>
              <a:ext uri="{FF2B5EF4-FFF2-40B4-BE49-F238E27FC236}">
                <a16:creationId xmlns:a16="http://schemas.microsoft.com/office/drawing/2014/main" id="{E4964DA0-4452-6540-89A2-748239CA7284}"/>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4" name="Title 1">
            <a:extLst>
              <a:ext uri="{FF2B5EF4-FFF2-40B4-BE49-F238E27FC236}">
                <a16:creationId xmlns:a16="http://schemas.microsoft.com/office/drawing/2014/main" id="{C2251F9F-54CD-8945-9716-7D15439B9923}"/>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US"/>
              <a:t>Put the slide headline here, </a:t>
            </a:r>
            <a:br>
              <a:rPr lang="en-US"/>
            </a:br>
            <a:r>
              <a:rPr lang="en-US"/>
              <a:t>keep it bold 36 </a:t>
            </a:r>
            <a:r>
              <a:rPr lang="en-US" err="1"/>
              <a:t>pt</a:t>
            </a:r>
            <a:endParaRPr lang="en-US"/>
          </a:p>
        </p:txBody>
      </p:sp>
      <p:sp>
        <p:nvSpPr>
          <p:cNvPr id="2" name="Footer Placeholder 1">
            <a:extLst>
              <a:ext uri="{FF2B5EF4-FFF2-40B4-BE49-F238E27FC236}">
                <a16:creationId xmlns:a16="http://schemas.microsoft.com/office/drawing/2014/main" id="{41B83894-EB72-F046-AFC0-B3038632DB2D}"/>
              </a:ext>
            </a:extLst>
          </p:cNvPr>
          <p:cNvSpPr>
            <a:spLocks noGrp="1"/>
          </p:cNvSpPr>
          <p:nvPr>
            <p:ph type="ftr" sz="quarter" idx="20"/>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200442555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efore–after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13F907-AE77-0746-B805-0D2E5F01B01D}"/>
              </a:ext>
            </a:extLst>
          </p:cNvPr>
          <p:cNvSpPr>
            <a:spLocks noGrp="1"/>
          </p:cNvSpPr>
          <p:nvPr>
            <p:ph type="pic" sz="quarter" idx="17" hasCustomPrompt="1"/>
          </p:nvPr>
        </p:nvSpPr>
        <p:spPr>
          <a:xfrm>
            <a:off x="1631949" y="2022765"/>
            <a:ext cx="3600451" cy="2303463"/>
          </a:xfrm>
          <a:prstGeom prst="rect">
            <a:avLst/>
          </a:prstGeom>
          <a:solidFill>
            <a:srgbClr val="E4E5E3"/>
          </a:solidFill>
        </p:spPr>
        <p:txBody>
          <a:bodyPr>
            <a:normAutofit/>
          </a:bodyPr>
          <a:lstStyle>
            <a:lvl1pPr marL="0" indent="0">
              <a:buNone/>
              <a:defRPr sz="1400">
                <a:solidFill>
                  <a:schemeClr val="bg1">
                    <a:lumMod val="50000"/>
                  </a:schemeClr>
                </a:solidFill>
              </a:defRPr>
            </a:lvl1pPr>
          </a:lstStyle>
          <a:p>
            <a:r>
              <a:rPr lang="en-US"/>
              <a:t>Drag and drop or click the icon to add a picture</a:t>
            </a:r>
          </a:p>
        </p:txBody>
      </p:sp>
      <p:sp>
        <p:nvSpPr>
          <p:cNvPr id="19" name="Picture Placeholder 2">
            <a:extLst>
              <a:ext uri="{FF2B5EF4-FFF2-40B4-BE49-F238E27FC236}">
                <a16:creationId xmlns:a16="http://schemas.microsoft.com/office/drawing/2014/main" id="{0E481080-1B49-ED4F-B8EF-1D96447B74DD}"/>
              </a:ext>
            </a:extLst>
          </p:cNvPr>
          <p:cNvSpPr>
            <a:spLocks noGrp="1"/>
          </p:cNvSpPr>
          <p:nvPr>
            <p:ph type="pic" sz="quarter" idx="20" hasCustomPrompt="1"/>
          </p:nvPr>
        </p:nvSpPr>
        <p:spPr>
          <a:xfrm>
            <a:off x="6992620" y="2022765"/>
            <a:ext cx="3600451" cy="2303463"/>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pic>
        <p:nvPicPr>
          <p:cNvPr id="2" name="Picture 1">
            <a:extLst>
              <a:ext uri="{FF2B5EF4-FFF2-40B4-BE49-F238E27FC236}">
                <a16:creationId xmlns:a16="http://schemas.microsoft.com/office/drawing/2014/main" id="{86D6265E-70AC-3048-8EA1-7C44308317B8}"/>
              </a:ext>
            </a:extLst>
          </p:cNvPr>
          <p:cNvPicPr>
            <a:picLocks noChangeAspect="1"/>
          </p:cNvPicPr>
          <p:nvPr/>
        </p:nvPicPr>
        <p:blipFill>
          <a:blip r:embed="rId2"/>
          <a:stretch>
            <a:fillRect/>
          </a:stretch>
        </p:blipFill>
        <p:spPr>
          <a:xfrm>
            <a:off x="5710547" y="2876669"/>
            <a:ext cx="770907" cy="628899"/>
          </a:xfrm>
          <a:prstGeom prst="rect">
            <a:avLst/>
          </a:prstGeom>
        </p:spPr>
      </p:pic>
      <p:sp>
        <p:nvSpPr>
          <p:cNvPr id="12" name="TextBox 11">
            <a:extLst>
              <a:ext uri="{FF2B5EF4-FFF2-40B4-BE49-F238E27FC236}">
                <a16:creationId xmlns:a16="http://schemas.microsoft.com/office/drawing/2014/main" id="{C2CF7D12-C123-CB4E-92BB-7BFFDA0A2C14}"/>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3" name="Title 1">
            <a:extLst>
              <a:ext uri="{FF2B5EF4-FFF2-40B4-BE49-F238E27FC236}">
                <a16:creationId xmlns:a16="http://schemas.microsoft.com/office/drawing/2014/main" id="{3915BC80-B2FE-8249-98A7-3859708C64C5}"/>
              </a:ext>
            </a:extLst>
          </p:cNvPr>
          <p:cNvSpPr>
            <a:spLocks noGrp="1"/>
          </p:cNvSpPr>
          <p:nvPr>
            <p:ph type="title" hasCustomPrompt="1"/>
          </p:nvPr>
        </p:nvSpPr>
        <p:spPr>
          <a:xfrm>
            <a:off x="838201" y="838800"/>
            <a:ext cx="10517188" cy="1186151"/>
          </a:xfrm>
          <a:prstGeom prst="rect">
            <a:avLst/>
          </a:prstGeom>
        </p:spPr>
        <p:txBody>
          <a:bodyPr/>
          <a:lstStyle>
            <a:lvl1pPr>
              <a:lnSpc>
                <a:spcPct val="100000"/>
              </a:lnSpc>
              <a:defRPr sz="3600"/>
            </a:lvl1pPr>
          </a:lstStyle>
          <a:p>
            <a:r>
              <a:rPr lang="en-US"/>
              <a:t>Put the slide headline here</a:t>
            </a:r>
          </a:p>
        </p:txBody>
      </p:sp>
      <p:sp>
        <p:nvSpPr>
          <p:cNvPr id="4" name="Footer Placeholder 3">
            <a:extLst>
              <a:ext uri="{FF2B5EF4-FFF2-40B4-BE49-F238E27FC236}">
                <a16:creationId xmlns:a16="http://schemas.microsoft.com/office/drawing/2014/main" id="{FA997E8B-6A72-3349-82A2-CA12BBB442EA}"/>
              </a:ext>
            </a:extLst>
          </p:cNvPr>
          <p:cNvSpPr>
            <a:spLocks noGrp="1"/>
          </p:cNvSpPr>
          <p:nvPr>
            <p:ph type="ftr" sz="quarter" idx="21"/>
          </p:nvPr>
        </p:nvSpPr>
        <p:spPr>
          <a:xfrm>
            <a:off x="838200" y="6381327"/>
            <a:ext cx="5257800" cy="293119"/>
          </a:xfrm>
          <a:prstGeom prst="rect">
            <a:avLst/>
          </a:prstGeom>
        </p:spPr>
        <p:txBody>
          <a:bodyPr/>
          <a:lstStyle/>
          <a:p>
            <a:endParaRPr lang="en-GB" noProof="0"/>
          </a:p>
        </p:txBody>
      </p:sp>
      <p:sp>
        <p:nvSpPr>
          <p:cNvPr id="16" name="Text Placeholder 5">
            <a:extLst>
              <a:ext uri="{FF2B5EF4-FFF2-40B4-BE49-F238E27FC236}">
                <a16:creationId xmlns:a16="http://schemas.microsoft.com/office/drawing/2014/main" id="{8B805C66-9B81-6F4A-8653-8751DC71F3C3}"/>
              </a:ext>
            </a:extLst>
          </p:cNvPr>
          <p:cNvSpPr>
            <a:spLocks noGrp="1"/>
          </p:cNvSpPr>
          <p:nvPr>
            <p:ph type="body" sz="quarter" idx="12" hasCustomPrompt="1"/>
          </p:nvPr>
        </p:nvSpPr>
        <p:spPr>
          <a:xfrm>
            <a:off x="1631949" y="4519472"/>
            <a:ext cx="3600451" cy="1429808"/>
          </a:xfrm>
          <a:prstGeom prst="rect">
            <a:avLst/>
          </a:prstGeom>
        </p:spPr>
        <p:txBody>
          <a:bodyPr>
            <a:noAutofit/>
          </a:bodyPr>
          <a:lstStyle>
            <a:lvl1pPr>
              <a:spcBef>
                <a:spcPts val="0"/>
              </a:spcBef>
              <a:defRPr sz="1400"/>
            </a:lvl1pPr>
          </a:lstStyle>
          <a:p>
            <a:pPr lvl="0"/>
            <a:r>
              <a:rPr lang="en-US"/>
              <a:t>Put the body text or caption here</a:t>
            </a:r>
            <a:endParaRPr lang="en-GB"/>
          </a:p>
        </p:txBody>
      </p:sp>
      <p:sp>
        <p:nvSpPr>
          <p:cNvPr id="17" name="Text Placeholder 5">
            <a:extLst>
              <a:ext uri="{FF2B5EF4-FFF2-40B4-BE49-F238E27FC236}">
                <a16:creationId xmlns:a16="http://schemas.microsoft.com/office/drawing/2014/main" id="{FA6FB3B4-ED87-C644-AEAC-F1AF465F1548}"/>
              </a:ext>
            </a:extLst>
          </p:cNvPr>
          <p:cNvSpPr>
            <a:spLocks noGrp="1"/>
          </p:cNvSpPr>
          <p:nvPr>
            <p:ph type="body" sz="quarter" idx="22" hasCustomPrompt="1"/>
          </p:nvPr>
        </p:nvSpPr>
        <p:spPr>
          <a:xfrm>
            <a:off x="6997041" y="4519472"/>
            <a:ext cx="3600451" cy="1429808"/>
          </a:xfrm>
          <a:prstGeom prst="rect">
            <a:avLst/>
          </a:prstGeom>
        </p:spPr>
        <p:txBody>
          <a:bodyPr>
            <a:noAutofit/>
          </a:bodyPr>
          <a:lstStyle>
            <a:lvl1pPr>
              <a:spcBef>
                <a:spcPts val="0"/>
              </a:spcBef>
              <a:defRPr sz="1400"/>
            </a:lvl1pPr>
          </a:lstStyle>
          <a:p>
            <a:pPr lvl="0"/>
            <a:r>
              <a:rPr lang="en-US"/>
              <a:t>Put the body text or caption here</a:t>
            </a:r>
            <a:endParaRPr lang="en-GB"/>
          </a:p>
        </p:txBody>
      </p:sp>
    </p:spTree>
    <p:extLst>
      <p:ext uri="{BB962C8B-B14F-4D97-AF65-F5344CB8AC3E}">
        <p14:creationId xmlns:p14="http://schemas.microsoft.com/office/powerpoint/2010/main" val="377170185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s with descri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13F907-AE77-0746-B805-0D2E5F01B01D}"/>
              </a:ext>
            </a:extLst>
          </p:cNvPr>
          <p:cNvSpPr>
            <a:spLocks noGrp="1"/>
          </p:cNvSpPr>
          <p:nvPr>
            <p:ph type="pic" sz="quarter" idx="17" hasCustomPrompt="1"/>
          </p:nvPr>
        </p:nvSpPr>
        <p:spPr>
          <a:xfrm>
            <a:off x="855106" y="2062103"/>
            <a:ext cx="3057175" cy="2303463"/>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9" name="Picture Placeholder 2">
            <a:extLst>
              <a:ext uri="{FF2B5EF4-FFF2-40B4-BE49-F238E27FC236}">
                <a16:creationId xmlns:a16="http://schemas.microsoft.com/office/drawing/2014/main" id="{0E481080-1B49-ED4F-B8EF-1D96447B74DD}"/>
              </a:ext>
            </a:extLst>
          </p:cNvPr>
          <p:cNvSpPr>
            <a:spLocks noGrp="1"/>
          </p:cNvSpPr>
          <p:nvPr>
            <p:ph type="pic" sz="quarter" idx="20" hasCustomPrompt="1"/>
          </p:nvPr>
        </p:nvSpPr>
        <p:spPr>
          <a:xfrm>
            <a:off x="4583834" y="2062103"/>
            <a:ext cx="3057175" cy="2303463"/>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3" name="Picture Placeholder 2">
            <a:extLst>
              <a:ext uri="{FF2B5EF4-FFF2-40B4-BE49-F238E27FC236}">
                <a16:creationId xmlns:a16="http://schemas.microsoft.com/office/drawing/2014/main" id="{AADE64AA-EB12-9B42-B094-87CAEF84C4AB}"/>
              </a:ext>
            </a:extLst>
          </p:cNvPr>
          <p:cNvSpPr>
            <a:spLocks noGrp="1"/>
          </p:cNvSpPr>
          <p:nvPr>
            <p:ph type="pic" sz="quarter" idx="23" hasCustomPrompt="1"/>
          </p:nvPr>
        </p:nvSpPr>
        <p:spPr>
          <a:xfrm>
            <a:off x="8273181" y="2062103"/>
            <a:ext cx="3057175" cy="2303463"/>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7" name="TextBox 16">
            <a:extLst>
              <a:ext uri="{FF2B5EF4-FFF2-40B4-BE49-F238E27FC236}">
                <a16:creationId xmlns:a16="http://schemas.microsoft.com/office/drawing/2014/main" id="{BD20C848-2304-4F46-9EDC-D7AC2CD7AAE4}"/>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4" name="Title 1">
            <a:extLst>
              <a:ext uri="{FF2B5EF4-FFF2-40B4-BE49-F238E27FC236}">
                <a16:creationId xmlns:a16="http://schemas.microsoft.com/office/drawing/2014/main" id="{15330994-19DA-9E46-A2E3-C446A8DB80A5}"/>
              </a:ext>
            </a:extLst>
          </p:cNvPr>
          <p:cNvSpPr>
            <a:spLocks noGrp="1"/>
          </p:cNvSpPr>
          <p:nvPr>
            <p:ph type="title" hasCustomPrompt="1"/>
          </p:nvPr>
        </p:nvSpPr>
        <p:spPr>
          <a:xfrm>
            <a:off x="838201" y="838800"/>
            <a:ext cx="10517188" cy="1225489"/>
          </a:xfrm>
          <a:prstGeom prst="rect">
            <a:avLst/>
          </a:prstGeom>
        </p:spPr>
        <p:txBody>
          <a:bodyPr/>
          <a:lstStyle>
            <a:lvl1pPr>
              <a:lnSpc>
                <a:spcPct val="100000"/>
              </a:lnSpc>
              <a:defRPr sz="3600"/>
            </a:lvl1pPr>
          </a:lstStyle>
          <a:p>
            <a:r>
              <a:rPr lang="en-US"/>
              <a:t>Put the slide headline here</a:t>
            </a:r>
          </a:p>
        </p:txBody>
      </p:sp>
      <p:sp>
        <p:nvSpPr>
          <p:cNvPr id="2" name="Footer Placeholder 1">
            <a:extLst>
              <a:ext uri="{FF2B5EF4-FFF2-40B4-BE49-F238E27FC236}">
                <a16:creationId xmlns:a16="http://schemas.microsoft.com/office/drawing/2014/main" id="{CF89DA20-A770-304C-BB29-23501562357F}"/>
              </a:ext>
            </a:extLst>
          </p:cNvPr>
          <p:cNvSpPr>
            <a:spLocks noGrp="1"/>
          </p:cNvSpPr>
          <p:nvPr>
            <p:ph type="ftr" sz="quarter" idx="29"/>
          </p:nvPr>
        </p:nvSpPr>
        <p:spPr>
          <a:xfrm>
            <a:off x="838200" y="6381327"/>
            <a:ext cx="5257800" cy="293119"/>
          </a:xfrm>
          <a:prstGeom prst="rect">
            <a:avLst/>
          </a:prstGeom>
        </p:spPr>
        <p:txBody>
          <a:bodyPr/>
          <a:lstStyle/>
          <a:p>
            <a:endParaRPr lang="en-GB"/>
          </a:p>
        </p:txBody>
      </p:sp>
      <p:sp>
        <p:nvSpPr>
          <p:cNvPr id="15" name="Text Placeholder 5">
            <a:extLst>
              <a:ext uri="{FF2B5EF4-FFF2-40B4-BE49-F238E27FC236}">
                <a16:creationId xmlns:a16="http://schemas.microsoft.com/office/drawing/2014/main" id="{EA551AE1-5794-8645-B13C-A75DC3F29BBC}"/>
              </a:ext>
            </a:extLst>
          </p:cNvPr>
          <p:cNvSpPr>
            <a:spLocks noGrp="1"/>
          </p:cNvSpPr>
          <p:nvPr>
            <p:ph type="body" sz="quarter" idx="12" hasCustomPrompt="1"/>
          </p:nvPr>
        </p:nvSpPr>
        <p:spPr>
          <a:xfrm>
            <a:off x="855106" y="4519472"/>
            <a:ext cx="3057175" cy="1429808"/>
          </a:xfrm>
          <a:prstGeom prst="rect">
            <a:avLst/>
          </a:prstGeom>
        </p:spPr>
        <p:txBody>
          <a:bodyPr>
            <a:noAutofit/>
          </a:bodyPr>
          <a:lstStyle>
            <a:lvl1pPr>
              <a:spcBef>
                <a:spcPts val="0"/>
              </a:spcBef>
              <a:defRPr sz="1400"/>
            </a:lvl1pPr>
          </a:lstStyle>
          <a:p>
            <a:pPr lvl="0"/>
            <a:r>
              <a:rPr lang="en-US"/>
              <a:t>Put the body text or caption here</a:t>
            </a:r>
            <a:endParaRPr lang="en-GB"/>
          </a:p>
        </p:txBody>
      </p:sp>
      <p:sp>
        <p:nvSpPr>
          <p:cNvPr id="16" name="Text Placeholder 5">
            <a:extLst>
              <a:ext uri="{FF2B5EF4-FFF2-40B4-BE49-F238E27FC236}">
                <a16:creationId xmlns:a16="http://schemas.microsoft.com/office/drawing/2014/main" id="{50C5C652-3240-6341-9095-4EF7D7DC26F2}"/>
              </a:ext>
            </a:extLst>
          </p:cNvPr>
          <p:cNvSpPr>
            <a:spLocks noGrp="1"/>
          </p:cNvSpPr>
          <p:nvPr>
            <p:ph type="body" sz="quarter" idx="30" hasCustomPrompt="1"/>
          </p:nvPr>
        </p:nvSpPr>
        <p:spPr>
          <a:xfrm>
            <a:off x="4567414" y="4519472"/>
            <a:ext cx="3057175" cy="1429808"/>
          </a:xfrm>
          <a:prstGeom prst="rect">
            <a:avLst/>
          </a:prstGeom>
        </p:spPr>
        <p:txBody>
          <a:bodyPr>
            <a:noAutofit/>
          </a:bodyPr>
          <a:lstStyle>
            <a:lvl1pPr>
              <a:spcBef>
                <a:spcPts val="0"/>
              </a:spcBef>
              <a:defRPr sz="1400"/>
            </a:lvl1pPr>
          </a:lstStyle>
          <a:p>
            <a:pPr lvl="0"/>
            <a:r>
              <a:rPr lang="en-US"/>
              <a:t>Put the body text or caption here</a:t>
            </a:r>
            <a:endParaRPr lang="en-GB"/>
          </a:p>
        </p:txBody>
      </p:sp>
      <p:sp>
        <p:nvSpPr>
          <p:cNvPr id="25" name="Text Placeholder 5">
            <a:extLst>
              <a:ext uri="{FF2B5EF4-FFF2-40B4-BE49-F238E27FC236}">
                <a16:creationId xmlns:a16="http://schemas.microsoft.com/office/drawing/2014/main" id="{154F45D7-B176-5742-A305-63E532076396}"/>
              </a:ext>
            </a:extLst>
          </p:cNvPr>
          <p:cNvSpPr>
            <a:spLocks noGrp="1"/>
          </p:cNvSpPr>
          <p:nvPr>
            <p:ph type="body" sz="quarter" idx="31" hasCustomPrompt="1"/>
          </p:nvPr>
        </p:nvSpPr>
        <p:spPr>
          <a:xfrm>
            <a:off x="8298214" y="4519472"/>
            <a:ext cx="3057175" cy="1429808"/>
          </a:xfrm>
          <a:prstGeom prst="rect">
            <a:avLst/>
          </a:prstGeom>
        </p:spPr>
        <p:txBody>
          <a:bodyPr>
            <a:noAutofit/>
          </a:bodyPr>
          <a:lstStyle>
            <a:lvl1pPr>
              <a:spcBef>
                <a:spcPts val="0"/>
              </a:spcBef>
              <a:defRPr sz="1400"/>
            </a:lvl1pPr>
          </a:lstStyle>
          <a:p>
            <a:pPr lvl="0"/>
            <a:r>
              <a:rPr lang="en-US"/>
              <a:t>Put the body text or caption here</a:t>
            </a:r>
            <a:endParaRPr lang="en-GB"/>
          </a:p>
        </p:txBody>
      </p:sp>
      <p:sp>
        <p:nvSpPr>
          <p:cNvPr id="4" name="TextBox 3">
            <a:extLst>
              <a:ext uri="{FF2B5EF4-FFF2-40B4-BE49-F238E27FC236}">
                <a16:creationId xmlns:a16="http://schemas.microsoft.com/office/drawing/2014/main" id="{880ABBEA-2B7B-D9D1-2DF7-0B10B73FA50D}"/>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383521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s with captions">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24A353B-E374-7740-BADE-D936639B642B}"/>
              </a:ext>
            </a:extLst>
          </p:cNvPr>
          <p:cNvSpPr>
            <a:spLocks noGrp="1"/>
          </p:cNvSpPr>
          <p:nvPr>
            <p:ph type="body" sz="half" idx="2" hasCustomPrompt="1"/>
          </p:nvPr>
        </p:nvSpPr>
        <p:spPr>
          <a:xfrm>
            <a:off x="4029540" y="836614"/>
            <a:ext cx="1850437" cy="2016125"/>
          </a:xfrm>
          <a:prstGeom prst="rect">
            <a:avLst/>
          </a:prstGeo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body text or caption here</a:t>
            </a:r>
            <a:endParaRPr lang="en-GB"/>
          </a:p>
        </p:txBody>
      </p:sp>
      <p:sp>
        <p:nvSpPr>
          <p:cNvPr id="3" name="Picture Placeholder 2">
            <a:extLst>
              <a:ext uri="{FF2B5EF4-FFF2-40B4-BE49-F238E27FC236}">
                <a16:creationId xmlns:a16="http://schemas.microsoft.com/office/drawing/2014/main" id="{DEE2AB82-CBD5-1145-9E32-3577A8B871DC}"/>
              </a:ext>
            </a:extLst>
          </p:cNvPr>
          <p:cNvSpPr>
            <a:spLocks noGrp="1"/>
          </p:cNvSpPr>
          <p:nvPr>
            <p:ph type="pic" sz="quarter" idx="19" hasCustomPrompt="1"/>
          </p:nvPr>
        </p:nvSpPr>
        <p:spPr>
          <a:xfrm>
            <a:off x="839789" y="836614"/>
            <a:ext cx="3024187"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4" name="Text Placeholder 3">
            <a:extLst>
              <a:ext uri="{FF2B5EF4-FFF2-40B4-BE49-F238E27FC236}">
                <a16:creationId xmlns:a16="http://schemas.microsoft.com/office/drawing/2014/main" id="{0EC9DAF8-6896-F945-BC62-1FA59028EACA}"/>
              </a:ext>
            </a:extLst>
          </p:cNvPr>
          <p:cNvSpPr>
            <a:spLocks noGrp="1"/>
          </p:cNvSpPr>
          <p:nvPr>
            <p:ph type="body" sz="half" idx="20" hasCustomPrompt="1"/>
          </p:nvPr>
        </p:nvSpPr>
        <p:spPr>
          <a:xfrm>
            <a:off x="9493080" y="836614"/>
            <a:ext cx="1850437" cy="2016125"/>
          </a:xfrm>
          <a:prstGeom prst="rect">
            <a:avLst/>
          </a:prstGeo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body text or caption here</a:t>
            </a:r>
            <a:endParaRPr lang="en-GB"/>
          </a:p>
        </p:txBody>
      </p:sp>
      <p:sp>
        <p:nvSpPr>
          <p:cNvPr id="15" name="Picture Placeholder 2">
            <a:extLst>
              <a:ext uri="{FF2B5EF4-FFF2-40B4-BE49-F238E27FC236}">
                <a16:creationId xmlns:a16="http://schemas.microsoft.com/office/drawing/2014/main" id="{DFDA796F-563B-BF4B-9884-8B1A4AA2E248}"/>
              </a:ext>
            </a:extLst>
          </p:cNvPr>
          <p:cNvSpPr>
            <a:spLocks noGrp="1"/>
          </p:cNvSpPr>
          <p:nvPr>
            <p:ph type="pic" sz="quarter" idx="21" hasCustomPrompt="1"/>
          </p:nvPr>
        </p:nvSpPr>
        <p:spPr>
          <a:xfrm>
            <a:off x="6303329" y="836614"/>
            <a:ext cx="3024187"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6" name="Text Placeholder 3">
            <a:extLst>
              <a:ext uri="{FF2B5EF4-FFF2-40B4-BE49-F238E27FC236}">
                <a16:creationId xmlns:a16="http://schemas.microsoft.com/office/drawing/2014/main" id="{B2CDF5E0-6262-EF4B-90E2-B7C89A2D4134}"/>
              </a:ext>
            </a:extLst>
          </p:cNvPr>
          <p:cNvSpPr>
            <a:spLocks noGrp="1"/>
          </p:cNvSpPr>
          <p:nvPr>
            <p:ph type="body" sz="half" idx="22" hasCustomPrompt="1"/>
          </p:nvPr>
        </p:nvSpPr>
        <p:spPr>
          <a:xfrm>
            <a:off x="4029540" y="3431224"/>
            <a:ext cx="1850437" cy="2016125"/>
          </a:xfrm>
          <a:prstGeom prst="rect">
            <a:avLst/>
          </a:prstGeo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body text or caption here</a:t>
            </a:r>
            <a:endParaRPr lang="en-GB"/>
          </a:p>
        </p:txBody>
      </p:sp>
      <p:sp>
        <p:nvSpPr>
          <p:cNvPr id="17" name="Picture Placeholder 2">
            <a:extLst>
              <a:ext uri="{FF2B5EF4-FFF2-40B4-BE49-F238E27FC236}">
                <a16:creationId xmlns:a16="http://schemas.microsoft.com/office/drawing/2014/main" id="{7B0F94D7-E140-844D-9E21-505B0B19C200}"/>
              </a:ext>
            </a:extLst>
          </p:cNvPr>
          <p:cNvSpPr>
            <a:spLocks noGrp="1"/>
          </p:cNvSpPr>
          <p:nvPr>
            <p:ph type="pic" sz="quarter" idx="23" hasCustomPrompt="1"/>
          </p:nvPr>
        </p:nvSpPr>
        <p:spPr>
          <a:xfrm>
            <a:off x="839789" y="3431224"/>
            <a:ext cx="3024187"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4" name="Text Placeholder 3">
            <a:extLst>
              <a:ext uri="{FF2B5EF4-FFF2-40B4-BE49-F238E27FC236}">
                <a16:creationId xmlns:a16="http://schemas.microsoft.com/office/drawing/2014/main" id="{7CD72929-2819-6941-BC3F-7845DE153E75}"/>
              </a:ext>
            </a:extLst>
          </p:cNvPr>
          <p:cNvSpPr>
            <a:spLocks noGrp="1"/>
          </p:cNvSpPr>
          <p:nvPr>
            <p:ph type="body" sz="half" idx="24" hasCustomPrompt="1"/>
          </p:nvPr>
        </p:nvSpPr>
        <p:spPr>
          <a:xfrm>
            <a:off x="9493080" y="3431224"/>
            <a:ext cx="1850437" cy="2016125"/>
          </a:xfrm>
          <a:prstGeom prst="rect">
            <a:avLst/>
          </a:prstGeo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body text or caption here</a:t>
            </a:r>
            <a:endParaRPr lang="en-GB"/>
          </a:p>
        </p:txBody>
      </p:sp>
      <p:sp>
        <p:nvSpPr>
          <p:cNvPr id="25" name="Picture Placeholder 2">
            <a:extLst>
              <a:ext uri="{FF2B5EF4-FFF2-40B4-BE49-F238E27FC236}">
                <a16:creationId xmlns:a16="http://schemas.microsoft.com/office/drawing/2014/main" id="{F2547076-AD08-1049-989A-EEE9D2FA7CED}"/>
              </a:ext>
            </a:extLst>
          </p:cNvPr>
          <p:cNvSpPr>
            <a:spLocks noGrp="1"/>
          </p:cNvSpPr>
          <p:nvPr>
            <p:ph type="pic" sz="quarter" idx="25" hasCustomPrompt="1"/>
          </p:nvPr>
        </p:nvSpPr>
        <p:spPr>
          <a:xfrm>
            <a:off x="6303329" y="3431224"/>
            <a:ext cx="3024187"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2" name="TextBox 11">
            <a:extLst>
              <a:ext uri="{FF2B5EF4-FFF2-40B4-BE49-F238E27FC236}">
                <a16:creationId xmlns:a16="http://schemas.microsoft.com/office/drawing/2014/main" id="{172B6A34-EDFC-704F-BA80-B84E94810199}"/>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2" name="Footer Placeholder 1">
            <a:extLst>
              <a:ext uri="{FF2B5EF4-FFF2-40B4-BE49-F238E27FC236}">
                <a16:creationId xmlns:a16="http://schemas.microsoft.com/office/drawing/2014/main" id="{FB4B94B8-C2C8-9849-8A0D-ED5572B53591}"/>
              </a:ext>
            </a:extLst>
          </p:cNvPr>
          <p:cNvSpPr>
            <a:spLocks noGrp="1"/>
          </p:cNvSpPr>
          <p:nvPr>
            <p:ph type="ftr" sz="quarter" idx="26"/>
          </p:nvPr>
        </p:nvSpPr>
        <p:spPr>
          <a:xfrm>
            <a:off x="838200" y="6381327"/>
            <a:ext cx="5257800" cy="293119"/>
          </a:xfrm>
          <a:prstGeom prst="rect">
            <a:avLst/>
          </a:prstGeom>
        </p:spPr>
        <p:txBody>
          <a:bodyPr/>
          <a:lstStyle/>
          <a:p>
            <a:endParaRPr lang="en-GB"/>
          </a:p>
        </p:txBody>
      </p:sp>
      <p:sp>
        <p:nvSpPr>
          <p:cNvPr id="4" name="TextBox 3">
            <a:extLst>
              <a:ext uri="{FF2B5EF4-FFF2-40B4-BE49-F238E27FC236}">
                <a16:creationId xmlns:a16="http://schemas.microsoft.com/office/drawing/2014/main" id="{A6C440EE-5746-1D7A-84D8-4E5CB14AD716}"/>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2302102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s without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77A03C-07B1-E74B-85E7-036A776F1A9B}"/>
              </a:ext>
            </a:extLst>
          </p:cNvPr>
          <p:cNvSpPr>
            <a:spLocks noGrp="1"/>
          </p:cNvSpPr>
          <p:nvPr>
            <p:ph type="pic" sz="quarter" idx="14" hasCustomPrompt="1"/>
          </p:nvPr>
        </p:nvSpPr>
        <p:spPr>
          <a:xfrm>
            <a:off x="848248" y="1687196"/>
            <a:ext cx="3311525"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0" name="Picture Placeholder 2">
            <a:extLst>
              <a:ext uri="{FF2B5EF4-FFF2-40B4-BE49-F238E27FC236}">
                <a16:creationId xmlns:a16="http://schemas.microsoft.com/office/drawing/2014/main" id="{A688ED8B-A803-244B-9E8D-4403139D9F5F}"/>
              </a:ext>
            </a:extLst>
          </p:cNvPr>
          <p:cNvSpPr>
            <a:spLocks noGrp="1"/>
          </p:cNvSpPr>
          <p:nvPr>
            <p:ph type="pic" sz="quarter" idx="15" hasCustomPrompt="1"/>
          </p:nvPr>
        </p:nvSpPr>
        <p:spPr>
          <a:xfrm>
            <a:off x="4425702" y="1687196"/>
            <a:ext cx="3311525"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1" name="Picture Placeholder 2">
            <a:extLst>
              <a:ext uri="{FF2B5EF4-FFF2-40B4-BE49-F238E27FC236}">
                <a16:creationId xmlns:a16="http://schemas.microsoft.com/office/drawing/2014/main" id="{54515BAC-3137-8142-834B-BE5E2C8D89DE}"/>
              </a:ext>
            </a:extLst>
          </p:cNvPr>
          <p:cNvSpPr>
            <a:spLocks noGrp="1"/>
          </p:cNvSpPr>
          <p:nvPr>
            <p:ph type="pic" sz="quarter" idx="16" hasCustomPrompt="1"/>
          </p:nvPr>
        </p:nvSpPr>
        <p:spPr>
          <a:xfrm>
            <a:off x="8026152" y="1687196"/>
            <a:ext cx="3311525"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2" name="Picture Placeholder 2">
            <a:extLst>
              <a:ext uri="{FF2B5EF4-FFF2-40B4-BE49-F238E27FC236}">
                <a16:creationId xmlns:a16="http://schemas.microsoft.com/office/drawing/2014/main" id="{D9E4BD15-2BD8-5C48-93A2-659291D3A806}"/>
              </a:ext>
            </a:extLst>
          </p:cNvPr>
          <p:cNvSpPr>
            <a:spLocks noGrp="1"/>
          </p:cNvSpPr>
          <p:nvPr>
            <p:ph type="pic" sz="quarter" idx="17" hasCustomPrompt="1"/>
          </p:nvPr>
        </p:nvSpPr>
        <p:spPr>
          <a:xfrm>
            <a:off x="848248" y="4005264"/>
            <a:ext cx="3311525"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3" name="Picture Placeholder 2">
            <a:extLst>
              <a:ext uri="{FF2B5EF4-FFF2-40B4-BE49-F238E27FC236}">
                <a16:creationId xmlns:a16="http://schemas.microsoft.com/office/drawing/2014/main" id="{8743207E-00CB-EF4B-B623-25859AF44871}"/>
              </a:ext>
            </a:extLst>
          </p:cNvPr>
          <p:cNvSpPr>
            <a:spLocks noGrp="1"/>
          </p:cNvSpPr>
          <p:nvPr>
            <p:ph type="pic" sz="quarter" idx="18" hasCustomPrompt="1"/>
          </p:nvPr>
        </p:nvSpPr>
        <p:spPr>
          <a:xfrm>
            <a:off x="4425702" y="4005264"/>
            <a:ext cx="3311525"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5" name="Picture Placeholder 2">
            <a:extLst>
              <a:ext uri="{FF2B5EF4-FFF2-40B4-BE49-F238E27FC236}">
                <a16:creationId xmlns:a16="http://schemas.microsoft.com/office/drawing/2014/main" id="{A2DCD539-83F0-274F-9BA6-621C529F0F17}"/>
              </a:ext>
            </a:extLst>
          </p:cNvPr>
          <p:cNvSpPr>
            <a:spLocks noGrp="1"/>
          </p:cNvSpPr>
          <p:nvPr>
            <p:ph type="pic" sz="quarter" idx="19" hasCustomPrompt="1"/>
          </p:nvPr>
        </p:nvSpPr>
        <p:spPr>
          <a:xfrm>
            <a:off x="8040688" y="4005264"/>
            <a:ext cx="3311525" cy="2016125"/>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6" name="Subtitle 2">
            <a:extLst>
              <a:ext uri="{FF2B5EF4-FFF2-40B4-BE49-F238E27FC236}">
                <a16:creationId xmlns:a16="http://schemas.microsoft.com/office/drawing/2014/main" id="{1C8F6E2C-59FC-6044-A67F-457F308BA7E0}"/>
              </a:ext>
            </a:extLst>
          </p:cNvPr>
          <p:cNvSpPr>
            <a:spLocks noGrp="1"/>
          </p:cNvSpPr>
          <p:nvPr>
            <p:ph type="subTitle" idx="1" hasCustomPrompt="1"/>
          </p:nvPr>
        </p:nvSpPr>
        <p:spPr>
          <a:xfrm>
            <a:off x="838800" y="838800"/>
            <a:ext cx="10518499" cy="580708"/>
          </a:xfrm>
          <a:prstGeom prst="rect">
            <a:avLst/>
          </a:prstGeom>
        </p:spPr>
        <p:txBody>
          <a:bodyPr>
            <a:noAutofit/>
          </a:bodyPr>
          <a:lstStyle>
            <a:lvl1pPr marL="0" indent="0" algn="l">
              <a:lnSpc>
                <a:spcPct val="100000"/>
              </a:lnSpc>
              <a:buNone/>
              <a:defRPr sz="36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Put the slide headline here</a:t>
            </a:r>
          </a:p>
        </p:txBody>
      </p:sp>
      <p:sp>
        <p:nvSpPr>
          <p:cNvPr id="11" name="TextBox 10">
            <a:extLst>
              <a:ext uri="{FF2B5EF4-FFF2-40B4-BE49-F238E27FC236}">
                <a16:creationId xmlns:a16="http://schemas.microsoft.com/office/drawing/2014/main" id="{9ED0FC94-3A69-804E-8CCA-5F2BABD746C9}"/>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2" name="Footer Placeholder 1">
            <a:extLst>
              <a:ext uri="{FF2B5EF4-FFF2-40B4-BE49-F238E27FC236}">
                <a16:creationId xmlns:a16="http://schemas.microsoft.com/office/drawing/2014/main" id="{47414FD6-7CA7-5B41-89DB-9AE9788B5180}"/>
              </a:ext>
            </a:extLst>
          </p:cNvPr>
          <p:cNvSpPr>
            <a:spLocks noGrp="1"/>
          </p:cNvSpPr>
          <p:nvPr>
            <p:ph type="ftr" sz="quarter" idx="20"/>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20973665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rom–to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82E2EA-1137-0846-98DC-3E6332C29A67}"/>
              </a:ext>
            </a:extLst>
          </p:cNvPr>
          <p:cNvSpPr>
            <a:spLocks noGrp="1"/>
          </p:cNvSpPr>
          <p:nvPr>
            <p:ph type="body" sz="quarter" idx="10" hasCustomPrompt="1"/>
          </p:nvPr>
        </p:nvSpPr>
        <p:spPr>
          <a:xfrm>
            <a:off x="1343473" y="2850357"/>
            <a:ext cx="3887787" cy="578644"/>
          </a:xfrm>
          <a:prstGeom prst="rect">
            <a:avLst/>
          </a:prstGeom>
          <a:solidFill>
            <a:srgbClr val="E4E5E3"/>
          </a:solidFill>
        </p:spPr>
        <p:txBody>
          <a:bodyPr lIns="180000" tIns="180000" rIns="180000" bIns="46800">
            <a:noAutofit/>
          </a:bodyPr>
          <a:lstStyle>
            <a:lvl1pPr marL="0" indent="0">
              <a:buNone/>
              <a:defRPr sz="1800"/>
            </a:lvl1pPr>
          </a:lstStyle>
          <a:p>
            <a:pPr lvl="0"/>
            <a:r>
              <a:rPr lang="en-US"/>
              <a:t>Put the text here</a:t>
            </a:r>
          </a:p>
        </p:txBody>
      </p:sp>
      <p:sp>
        <p:nvSpPr>
          <p:cNvPr id="15" name="Text Placeholder 5">
            <a:extLst>
              <a:ext uri="{FF2B5EF4-FFF2-40B4-BE49-F238E27FC236}">
                <a16:creationId xmlns:a16="http://schemas.microsoft.com/office/drawing/2014/main" id="{BB2544E0-599A-0E4D-B7C9-0338205DD470}"/>
              </a:ext>
            </a:extLst>
          </p:cNvPr>
          <p:cNvSpPr>
            <a:spLocks noGrp="1"/>
          </p:cNvSpPr>
          <p:nvPr>
            <p:ph type="body" sz="quarter" idx="20" hasCustomPrompt="1"/>
          </p:nvPr>
        </p:nvSpPr>
        <p:spPr>
          <a:xfrm>
            <a:off x="6951521" y="2850357"/>
            <a:ext cx="3887787" cy="578644"/>
          </a:xfrm>
          <a:prstGeom prst="rect">
            <a:avLst/>
          </a:prstGeom>
          <a:solidFill>
            <a:srgbClr val="E4E5E3"/>
          </a:solidFill>
        </p:spPr>
        <p:txBody>
          <a:bodyPr lIns="180000" tIns="180000" rIns="180000" bIns="46800">
            <a:noAutofit/>
          </a:bodyPr>
          <a:lstStyle>
            <a:lvl1pPr marL="0" indent="0">
              <a:buNone/>
              <a:defRPr sz="1800"/>
            </a:lvl1pPr>
          </a:lstStyle>
          <a:p>
            <a:pPr lvl="0"/>
            <a:r>
              <a:rPr lang="en-US"/>
              <a:t>Put the text here</a:t>
            </a:r>
          </a:p>
        </p:txBody>
      </p:sp>
      <p:sp>
        <p:nvSpPr>
          <p:cNvPr id="16" name="Text Placeholder 5">
            <a:extLst>
              <a:ext uri="{FF2B5EF4-FFF2-40B4-BE49-F238E27FC236}">
                <a16:creationId xmlns:a16="http://schemas.microsoft.com/office/drawing/2014/main" id="{7CD185CC-288C-914E-B039-9E34B6521AAE}"/>
              </a:ext>
            </a:extLst>
          </p:cNvPr>
          <p:cNvSpPr>
            <a:spLocks noGrp="1"/>
          </p:cNvSpPr>
          <p:nvPr>
            <p:ph type="body" sz="quarter" idx="21" hasCustomPrompt="1"/>
          </p:nvPr>
        </p:nvSpPr>
        <p:spPr>
          <a:xfrm>
            <a:off x="1343473" y="3718682"/>
            <a:ext cx="3887787" cy="578644"/>
          </a:xfrm>
          <a:prstGeom prst="rect">
            <a:avLst/>
          </a:prstGeom>
          <a:solidFill>
            <a:srgbClr val="E4E5E3"/>
          </a:solidFill>
        </p:spPr>
        <p:txBody>
          <a:bodyPr lIns="180000" tIns="180000" rIns="180000" bIns="46800">
            <a:noAutofit/>
          </a:bodyPr>
          <a:lstStyle>
            <a:lvl1pPr marL="0" indent="0">
              <a:buNone/>
              <a:defRPr sz="1800"/>
            </a:lvl1pPr>
          </a:lstStyle>
          <a:p>
            <a:pPr lvl="0"/>
            <a:r>
              <a:rPr lang="en-US"/>
              <a:t>Put the text here</a:t>
            </a:r>
          </a:p>
        </p:txBody>
      </p:sp>
      <p:sp>
        <p:nvSpPr>
          <p:cNvPr id="17" name="Text Placeholder 5">
            <a:extLst>
              <a:ext uri="{FF2B5EF4-FFF2-40B4-BE49-F238E27FC236}">
                <a16:creationId xmlns:a16="http://schemas.microsoft.com/office/drawing/2014/main" id="{734DFA83-0489-374D-984E-D148AF15FB19}"/>
              </a:ext>
            </a:extLst>
          </p:cNvPr>
          <p:cNvSpPr>
            <a:spLocks noGrp="1"/>
          </p:cNvSpPr>
          <p:nvPr>
            <p:ph type="body" sz="quarter" idx="22" hasCustomPrompt="1"/>
          </p:nvPr>
        </p:nvSpPr>
        <p:spPr>
          <a:xfrm>
            <a:off x="6951521" y="3718682"/>
            <a:ext cx="3887787" cy="578644"/>
          </a:xfrm>
          <a:prstGeom prst="rect">
            <a:avLst/>
          </a:prstGeom>
          <a:solidFill>
            <a:srgbClr val="E4E5E3"/>
          </a:solidFill>
        </p:spPr>
        <p:txBody>
          <a:bodyPr lIns="180000" tIns="180000" rIns="180000" bIns="46800">
            <a:noAutofit/>
          </a:bodyPr>
          <a:lstStyle>
            <a:lvl1pPr marL="0" indent="0">
              <a:buNone/>
              <a:defRPr sz="1800"/>
            </a:lvl1pPr>
          </a:lstStyle>
          <a:p>
            <a:pPr lvl="0"/>
            <a:r>
              <a:rPr lang="en-US"/>
              <a:t>Put the text here</a:t>
            </a:r>
          </a:p>
        </p:txBody>
      </p:sp>
      <p:sp>
        <p:nvSpPr>
          <p:cNvPr id="18" name="Text Placeholder 5">
            <a:extLst>
              <a:ext uri="{FF2B5EF4-FFF2-40B4-BE49-F238E27FC236}">
                <a16:creationId xmlns:a16="http://schemas.microsoft.com/office/drawing/2014/main" id="{40A584AF-EFDF-6C45-8450-E6896AA5447E}"/>
              </a:ext>
            </a:extLst>
          </p:cNvPr>
          <p:cNvSpPr>
            <a:spLocks noGrp="1"/>
          </p:cNvSpPr>
          <p:nvPr>
            <p:ph type="body" sz="quarter" idx="23" hasCustomPrompt="1"/>
          </p:nvPr>
        </p:nvSpPr>
        <p:spPr>
          <a:xfrm>
            <a:off x="1343473" y="4587007"/>
            <a:ext cx="3887787" cy="578644"/>
          </a:xfrm>
          <a:prstGeom prst="rect">
            <a:avLst/>
          </a:prstGeom>
          <a:solidFill>
            <a:srgbClr val="E4E5E3"/>
          </a:solidFill>
        </p:spPr>
        <p:txBody>
          <a:bodyPr lIns="180000" tIns="180000" rIns="180000" bIns="46800">
            <a:noAutofit/>
          </a:bodyPr>
          <a:lstStyle>
            <a:lvl1pPr marL="0" indent="0">
              <a:buNone/>
              <a:defRPr sz="1800"/>
            </a:lvl1pPr>
          </a:lstStyle>
          <a:p>
            <a:pPr lvl="0"/>
            <a:r>
              <a:rPr lang="en-US"/>
              <a:t>Put the text here</a:t>
            </a:r>
          </a:p>
        </p:txBody>
      </p:sp>
      <p:sp>
        <p:nvSpPr>
          <p:cNvPr id="19" name="Text Placeholder 5">
            <a:extLst>
              <a:ext uri="{FF2B5EF4-FFF2-40B4-BE49-F238E27FC236}">
                <a16:creationId xmlns:a16="http://schemas.microsoft.com/office/drawing/2014/main" id="{B8ADD201-5C22-9240-930B-C39DCFAEA838}"/>
              </a:ext>
            </a:extLst>
          </p:cNvPr>
          <p:cNvSpPr>
            <a:spLocks noGrp="1"/>
          </p:cNvSpPr>
          <p:nvPr>
            <p:ph type="body" sz="quarter" idx="24" hasCustomPrompt="1"/>
          </p:nvPr>
        </p:nvSpPr>
        <p:spPr>
          <a:xfrm>
            <a:off x="6951521" y="4587007"/>
            <a:ext cx="3887787" cy="578644"/>
          </a:xfrm>
          <a:prstGeom prst="rect">
            <a:avLst/>
          </a:prstGeom>
          <a:solidFill>
            <a:srgbClr val="E4E5E3"/>
          </a:solidFill>
        </p:spPr>
        <p:txBody>
          <a:bodyPr lIns="180000" tIns="180000" rIns="180000" bIns="46800">
            <a:noAutofit/>
          </a:bodyPr>
          <a:lstStyle>
            <a:lvl1pPr marL="0" indent="0">
              <a:buNone/>
              <a:defRPr sz="1800"/>
            </a:lvl1pPr>
          </a:lstStyle>
          <a:p>
            <a:pPr lvl="0"/>
            <a:r>
              <a:rPr lang="en-US"/>
              <a:t>Put the text here</a:t>
            </a:r>
          </a:p>
        </p:txBody>
      </p:sp>
      <p:sp>
        <p:nvSpPr>
          <p:cNvPr id="20" name="Text Placeholder 5">
            <a:extLst>
              <a:ext uri="{FF2B5EF4-FFF2-40B4-BE49-F238E27FC236}">
                <a16:creationId xmlns:a16="http://schemas.microsoft.com/office/drawing/2014/main" id="{21AA854F-49C8-0740-875D-2A28B04B66F6}"/>
              </a:ext>
            </a:extLst>
          </p:cNvPr>
          <p:cNvSpPr>
            <a:spLocks noGrp="1"/>
          </p:cNvSpPr>
          <p:nvPr>
            <p:ph type="body" sz="quarter" idx="25" hasCustomPrompt="1"/>
          </p:nvPr>
        </p:nvSpPr>
        <p:spPr>
          <a:xfrm>
            <a:off x="1343473" y="5455333"/>
            <a:ext cx="3887787" cy="578644"/>
          </a:xfrm>
          <a:prstGeom prst="rect">
            <a:avLst/>
          </a:prstGeom>
          <a:solidFill>
            <a:srgbClr val="E4E5E3"/>
          </a:solidFill>
        </p:spPr>
        <p:txBody>
          <a:bodyPr lIns="180000" tIns="180000" rIns="180000" bIns="46800">
            <a:noAutofit/>
          </a:bodyPr>
          <a:lstStyle>
            <a:lvl1pPr marL="0" indent="0">
              <a:buNone/>
              <a:defRPr sz="1800"/>
            </a:lvl1pPr>
          </a:lstStyle>
          <a:p>
            <a:pPr lvl="0"/>
            <a:r>
              <a:rPr lang="en-US"/>
              <a:t>Put the text here</a:t>
            </a:r>
          </a:p>
        </p:txBody>
      </p:sp>
      <p:sp>
        <p:nvSpPr>
          <p:cNvPr id="21" name="Text Placeholder 5">
            <a:extLst>
              <a:ext uri="{FF2B5EF4-FFF2-40B4-BE49-F238E27FC236}">
                <a16:creationId xmlns:a16="http://schemas.microsoft.com/office/drawing/2014/main" id="{8FE94F80-1B2D-0E45-8D2E-B57A96EFF5BA}"/>
              </a:ext>
            </a:extLst>
          </p:cNvPr>
          <p:cNvSpPr>
            <a:spLocks noGrp="1"/>
          </p:cNvSpPr>
          <p:nvPr>
            <p:ph type="body" sz="quarter" idx="26" hasCustomPrompt="1"/>
          </p:nvPr>
        </p:nvSpPr>
        <p:spPr>
          <a:xfrm>
            <a:off x="6951521" y="5455333"/>
            <a:ext cx="3887787" cy="578644"/>
          </a:xfrm>
          <a:prstGeom prst="rect">
            <a:avLst/>
          </a:prstGeom>
          <a:solidFill>
            <a:srgbClr val="E4E5E3"/>
          </a:solidFill>
        </p:spPr>
        <p:txBody>
          <a:bodyPr lIns="180000" tIns="180000" rIns="180000" bIns="46800">
            <a:noAutofit/>
          </a:bodyPr>
          <a:lstStyle>
            <a:lvl1pPr marL="0" indent="0">
              <a:buNone/>
              <a:defRPr sz="1800"/>
            </a:lvl1pPr>
          </a:lstStyle>
          <a:p>
            <a:pPr lvl="0"/>
            <a:r>
              <a:rPr lang="en-US"/>
              <a:t>Put the text here</a:t>
            </a:r>
          </a:p>
        </p:txBody>
      </p:sp>
      <p:pic>
        <p:nvPicPr>
          <p:cNvPr id="13" name="Picture 12">
            <a:extLst>
              <a:ext uri="{FF2B5EF4-FFF2-40B4-BE49-F238E27FC236}">
                <a16:creationId xmlns:a16="http://schemas.microsoft.com/office/drawing/2014/main" id="{B8B9ABC5-46EF-5B4B-96D5-1DD4DD510302}"/>
              </a:ext>
            </a:extLst>
          </p:cNvPr>
          <p:cNvPicPr>
            <a:picLocks noChangeAspect="1"/>
          </p:cNvPicPr>
          <p:nvPr/>
        </p:nvPicPr>
        <p:blipFill>
          <a:blip r:embed="rId2"/>
          <a:stretch>
            <a:fillRect/>
          </a:stretch>
        </p:blipFill>
        <p:spPr>
          <a:xfrm>
            <a:off x="5705937" y="4149080"/>
            <a:ext cx="770907" cy="628899"/>
          </a:xfrm>
          <a:prstGeom prst="rect">
            <a:avLst/>
          </a:prstGeom>
        </p:spPr>
      </p:pic>
      <p:sp>
        <p:nvSpPr>
          <p:cNvPr id="14" name="TextBox 13">
            <a:extLst>
              <a:ext uri="{FF2B5EF4-FFF2-40B4-BE49-F238E27FC236}">
                <a16:creationId xmlns:a16="http://schemas.microsoft.com/office/drawing/2014/main" id="{4AF87BBA-2FDF-9F49-A01F-CB039DD4D5C2}"/>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22" name="Title 1">
            <a:extLst>
              <a:ext uri="{FF2B5EF4-FFF2-40B4-BE49-F238E27FC236}">
                <a16:creationId xmlns:a16="http://schemas.microsoft.com/office/drawing/2014/main" id="{27C49505-1F72-114A-830A-001EEE0DECFF}"/>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US"/>
              <a:t>Put the slide headline here, </a:t>
            </a:r>
            <a:br>
              <a:rPr lang="en-US"/>
            </a:br>
            <a:r>
              <a:rPr lang="en-US"/>
              <a:t>keep it bold 36 </a:t>
            </a:r>
            <a:r>
              <a:rPr lang="en-US" err="1"/>
              <a:t>pt</a:t>
            </a:r>
            <a:endParaRPr lang="en-US"/>
          </a:p>
        </p:txBody>
      </p:sp>
      <p:sp>
        <p:nvSpPr>
          <p:cNvPr id="23" name="Footer Placeholder 1">
            <a:extLst>
              <a:ext uri="{FF2B5EF4-FFF2-40B4-BE49-F238E27FC236}">
                <a16:creationId xmlns:a16="http://schemas.microsoft.com/office/drawing/2014/main" id="{E1C2E697-BEBD-9742-A496-9922D663A345}"/>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152320370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ock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F4D095-75F9-A649-B638-1297084AD7A4}"/>
              </a:ext>
            </a:extLst>
          </p:cNvPr>
          <p:cNvSpPr>
            <a:spLocks noGrp="1"/>
          </p:cNvSpPr>
          <p:nvPr>
            <p:ph type="pic" sz="quarter" idx="20" hasCustomPrompt="1"/>
          </p:nvPr>
        </p:nvSpPr>
        <p:spPr>
          <a:xfrm>
            <a:off x="848250" y="2852739"/>
            <a:ext cx="1713029" cy="1713029"/>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2" name="Text Placeholder 11">
            <a:extLst>
              <a:ext uri="{FF2B5EF4-FFF2-40B4-BE49-F238E27FC236}">
                <a16:creationId xmlns:a16="http://schemas.microsoft.com/office/drawing/2014/main" id="{D25650C0-0F85-764E-9732-F99E668D11A2}"/>
              </a:ext>
            </a:extLst>
          </p:cNvPr>
          <p:cNvSpPr>
            <a:spLocks noGrp="1"/>
          </p:cNvSpPr>
          <p:nvPr>
            <p:ph type="body" sz="quarter" idx="21" hasCustomPrompt="1"/>
          </p:nvPr>
        </p:nvSpPr>
        <p:spPr>
          <a:xfrm>
            <a:off x="848250" y="4724450"/>
            <a:ext cx="1713029" cy="720775"/>
          </a:xfrm>
          <a:prstGeom prst="rect">
            <a:avLst/>
          </a:prstGeom>
        </p:spPr>
        <p:txBody>
          <a:bodyPr>
            <a:no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a:t>Put the body text or caption here</a:t>
            </a:r>
            <a:endParaRPr lang="en-GB"/>
          </a:p>
        </p:txBody>
      </p:sp>
      <p:sp>
        <p:nvSpPr>
          <p:cNvPr id="21" name="Picture Placeholder 7">
            <a:extLst>
              <a:ext uri="{FF2B5EF4-FFF2-40B4-BE49-F238E27FC236}">
                <a16:creationId xmlns:a16="http://schemas.microsoft.com/office/drawing/2014/main" id="{541447E4-2AA6-7F48-B55B-B62747E0ABD2}"/>
              </a:ext>
            </a:extLst>
          </p:cNvPr>
          <p:cNvSpPr>
            <a:spLocks noGrp="1"/>
          </p:cNvSpPr>
          <p:nvPr>
            <p:ph type="pic" sz="quarter" idx="22" hasCustomPrompt="1"/>
          </p:nvPr>
        </p:nvSpPr>
        <p:spPr>
          <a:xfrm>
            <a:off x="3708426" y="2852739"/>
            <a:ext cx="1713029" cy="1713029"/>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2" name="Text Placeholder 11">
            <a:extLst>
              <a:ext uri="{FF2B5EF4-FFF2-40B4-BE49-F238E27FC236}">
                <a16:creationId xmlns:a16="http://schemas.microsoft.com/office/drawing/2014/main" id="{2AD28FF4-13F4-2C40-9AF9-E173148BF12A}"/>
              </a:ext>
            </a:extLst>
          </p:cNvPr>
          <p:cNvSpPr>
            <a:spLocks noGrp="1"/>
          </p:cNvSpPr>
          <p:nvPr>
            <p:ph type="body" sz="quarter" idx="23" hasCustomPrompt="1"/>
          </p:nvPr>
        </p:nvSpPr>
        <p:spPr>
          <a:xfrm>
            <a:off x="3708426" y="4724450"/>
            <a:ext cx="1713029" cy="720775"/>
          </a:xfrm>
          <a:prstGeom prst="rect">
            <a:avLst/>
          </a:prstGeom>
        </p:spPr>
        <p:txBody>
          <a:bodyPr>
            <a:no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a:t>Put the body text or caption here</a:t>
            </a:r>
            <a:endParaRPr lang="en-GB"/>
          </a:p>
        </p:txBody>
      </p:sp>
      <p:sp>
        <p:nvSpPr>
          <p:cNvPr id="23" name="Picture Placeholder 7">
            <a:extLst>
              <a:ext uri="{FF2B5EF4-FFF2-40B4-BE49-F238E27FC236}">
                <a16:creationId xmlns:a16="http://schemas.microsoft.com/office/drawing/2014/main" id="{76549726-CD0C-C144-A1EB-76A281BC952E}"/>
              </a:ext>
            </a:extLst>
          </p:cNvPr>
          <p:cNvSpPr>
            <a:spLocks noGrp="1"/>
          </p:cNvSpPr>
          <p:nvPr>
            <p:ph type="pic" sz="quarter" idx="24" hasCustomPrompt="1"/>
          </p:nvPr>
        </p:nvSpPr>
        <p:spPr>
          <a:xfrm>
            <a:off x="6791832" y="2852739"/>
            <a:ext cx="1713029" cy="1713029"/>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4" name="Text Placeholder 11">
            <a:extLst>
              <a:ext uri="{FF2B5EF4-FFF2-40B4-BE49-F238E27FC236}">
                <a16:creationId xmlns:a16="http://schemas.microsoft.com/office/drawing/2014/main" id="{5B3AA100-6E6E-D34B-943C-1D75F59C39B5}"/>
              </a:ext>
            </a:extLst>
          </p:cNvPr>
          <p:cNvSpPr>
            <a:spLocks noGrp="1"/>
          </p:cNvSpPr>
          <p:nvPr>
            <p:ph type="body" sz="quarter" idx="25" hasCustomPrompt="1"/>
          </p:nvPr>
        </p:nvSpPr>
        <p:spPr>
          <a:xfrm>
            <a:off x="6791832" y="4724450"/>
            <a:ext cx="1713029" cy="720775"/>
          </a:xfrm>
          <a:prstGeom prst="rect">
            <a:avLst/>
          </a:prstGeom>
        </p:spPr>
        <p:txBody>
          <a:bodyPr>
            <a:no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a:t>Put the body text or caption here</a:t>
            </a:r>
            <a:endParaRPr lang="en-GB"/>
          </a:p>
        </p:txBody>
      </p:sp>
      <p:sp>
        <p:nvSpPr>
          <p:cNvPr id="25" name="Picture Placeholder 7">
            <a:extLst>
              <a:ext uri="{FF2B5EF4-FFF2-40B4-BE49-F238E27FC236}">
                <a16:creationId xmlns:a16="http://schemas.microsoft.com/office/drawing/2014/main" id="{DCB14019-6F34-AB4B-B98E-4393A31FE4D7}"/>
              </a:ext>
            </a:extLst>
          </p:cNvPr>
          <p:cNvSpPr>
            <a:spLocks noGrp="1"/>
          </p:cNvSpPr>
          <p:nvPr>
            <p:ph type="pic" sz="quarter" idx="26" hasCustomPrompt="1"/>
          </p:nvPr>
        </p:nvSpPr>
        <p:spPr>
          <a:xfrm>
            <a:off x="9652008" y="2852739"/>
            <a:ext cx="1713029" cy="1713029"/>
          </a:xfrm>
          <a:prstGeom prst="rect">
            <a:avLst/>
          </a:prstGeo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6" name="Text Placeholder 11">
            <a:extLst>
              <a:ext uri="{FF2B5EF4-FFF2-40B4-BE49-F238E27FC236}">
                <a16:creationId xmlns:a16="http://schemas.microsoft.com/office/drawing/2014/main" id="{1C762A72-2425-1F42-B142-A5C927AEEBB1}"/>
              </a:ext>
            </a:extLst>
          </p:cNvPr>
          <p:cNvSpPr>
            <a:spLocks noGrp="1"/>
          </p:cNvSpPr>
          <p:nvPr>
            <p:ph type="body" sz="quarter" idx="27" hasCustomPrompt="1"/>
          </p:nvPr>
        </p:nvSpPr>
        <p:spPr>
          <a:xfrm>
            <a:off x="9652008" y="4724450"/>
            <a:ext cx="1713029" cy="720775"/>
          </a:xfrm>
          <a:prstGeom prst="rect">
            <a:avLst/>
          </a:prstGeom>
        </p:spPr>
        <p:txBody>
          <a:bodyPr>
            <a:no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a:t>Put the body text or caption here</a:t>
            </a:r>
            <a:endParaRPr lang="en-GB"/>
          </a:p>
        </p:txBody>
      </p:sp>
      <p:sp>
        <p:nvSpPr>
          <p:cNvPr id="14" name="TextBox 13">
            <a:extLst>
              <a:ext uri="{FF2B5EF4-FFF2-40B4-BE49-F238E27FC236}">
                <a16:creationId xmlns:a16="http://schemas.microsoft.com/office/drawing/2014/main" id="{768FDA2B-0D4F-C945-B695-BFD3DBB708D8}"/>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5" name="Title 1">
            <a:extLst>
              <a:ext uri="{FF2B5EF4-FFF2-40B4-BE49-F238E27FC236}">
                <a16:creationId xmlns:a16="http://schemas.microsoft.com/office/drawing/2014/main" id="{8CE2F602-6CDF-0545-8DB7-6A5B5F93FE33}"/>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US"/>
              <a:t>Put the slide headline here, </a:t>
            </a:r>
            <a:br>
              <a:rPr lang="en-US"/>
            </a:br>
            <a:r>
              <a:rPr lang="en-US"/>
              <a:t>keep it bold 36 </a:t>
            </a:r>
            <a:r>
              <a:rPr lang="en-US" err="1"/>
              <a:t>pt</a:t>
            </a:r>
            <a:endParaRPr lang="en-US"/>
          </a:p>
        </p:txBody>
      </p:sp>
      <p:sp>
        <p:nvSpPr>
          <p:cNvPr id="2" name="Footer Placeholder 1">
            <a:extLst>
              <a:ext uri="{FF2B5EF4-FFF2-40B4-BE49-F238E27FC236}">
                <a16:creationId xmlns:a16="http://schemas.microsoft.com/office/drawing/2014/main" id="{41BC659F-6930-604A-B029-50229258314D}"/>
              </a:ext>
            </a:extLst>
          </p:cNvPr>
          <p:cNvSpPr>
            <a:spLocks noGrp="1"/>
          </p:cNvSpPr>
          <p:nvPr>
            <p:ph type="ftr" sz="quarter" idx="28"/>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344914569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E3CA0-F0EA-6747-898B-8A3A65AC1BD3}"/>
              </a:ext>
            </a:extLst>
          </p:cNvPr>
          <p:cNvSpPr>
            <a:spLocks noGrp="1"/>
          </p:cNvSpPr>
          <p:nvPr>
            <p:ph type="ftr" sz="quarter" idx="10"/>
          </p:nvPr>
        </p:nvSpPr>
        <p:spPr>
          <a:xfrm>
            <a:off x="838200" y="6381327"/>
            <a:ext cx="5257800" cy="293119"/>
          </a:xfrm>
          <a:prstGeom prst="rect">
            <a:avLst/>
          </a:prstGeom>
        </p:spPr>
        <p:txBody>
          <a:bodyPr/>
          <a:lstStyle/>
          <a:p>
            <a:endParaRPr lang="en-GB"/>
          </a:p>
        </p:txBody>
      </p:sp>
      <p:sp>
        <p:nvSpPr>
          <p:cNvPr id="2" name="TextBox 1">
            <a:extLst>
              <a:ext uri="{FF2B5EF4-FFF2-40B4-BE49-F238E27FC236}">
                <a16:creationId xmlns:a16="http://schemas.microsoft.com/office/drawing/2014/main" id="{CD7E757D-3108-8A56-68AF-2BEE7C772762}"/>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1852820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Only tex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51406" y="1347076"/>
            <a:ext cx="10565957" cy="4175125"/>
          </a:xfrm>
          <a:prstGeom prst="rect">
            <a:avLst/>
          </a:prstGeom>
        </p:spPr>
        <p:txBody>
          <a:bodyPr/>
          <a:lstStyle>
            <a:lvl1pPr marL="107998" indent="0">
              <a:lnSpc>
                <a:spcPct val="100000"/>
              </a:lnSpc>
              <a:buNone/>
              <a:defRPr sz="4500" baseline="0">
                <a:solidFill>
                  <a:schemeClr val="tx1"/>
                </a:solidFill>
                <a:latin typeface="Noto IKEA Latin" panose="020B0502040504020204" pitchFamily="34" charset="0"/>
              </a:defRPr>
            </a:lvl1pPr>
          </a:lstStyle>
          <a:p>
            <a:pPr lvl="0"/>
            <a:r>
              <a:rPr lang="sv-SE"/>
              <a:t>Add text here </a:t>
            </a:r>
            <a:endParaRPr lang="en-GB"/>
          </a:p>
        </p:txBody>
      </p:sp>
    </p:spTree>
    <p:extLst>
      <p:ext uri="{BB962C8B-B14F-4D97-AF65-F5344CB8AC3E}">
        <p14:creationId xmlns:p14="http://schemas.microsoft.com/office/powerpoint/2010/main" val="80548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9AE9-0E8C-D4BC-A58D-0376D69BD9AF}"/>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BE25A731-0152-86E0-3DC8-52B6D1B0C7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0A01CE8B-6AA7-F654-CA6C-748B646CEE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02B5559A-C3F0-291D-1C68-88A691CE37D1}"/>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6" name="Footer Placeholder 5">
            <a:extLst>
              <a:ext uri="{FF2B5EF4-FFF2-40B4-BE49-F238E27FC236}">
                <a16:creationId xmlns:a16="http://schemas.microsoft.com/office/drawing/2014/main" id="{820B0D7C-1893-1B68-320E-A82D8E5AAC58}"/>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3AEE76CD-542F-8A38-247C-24C9C612EBF9}"/>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805775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gray">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480488-2E63-8B46-9740-A5894476B454}"/>
              </a:ext>
            </a:extLst>
          </p:cNvPr>
          <p:cNvSpPr txBox="1"/>
          <p:nvPr/>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90161842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242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c15="http://schemas.microsoft.com/office/drawing/2012/chart" xmlns:c="http://schemas.openxmlformats.org/drawingml/2006/chart">
      <p:transition spd="slow">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CC41F-51B6-4DE3-AE7B-4623EDB42323}"/>
              </a:ext>
            </a:extLst>
          </p:cNvPr>
          <p:cNvSpPr>
            <a:spLocks noGrp="1"/>
          </p:cNvSpPr>
          <p:nvPr>
            <p:ph type="dt" sz="half" idx="10"/>
          </p:nvPr>
        </p:nvSpPr>
        <p:spPr>
          <a:solidFill>
            <a:srgbClr val="84BE41"/>
          </a:solidFill>
        </p:spPr>
        <p:txBody>
          <a:bodyPr/>
          <a:lstStyle>
            <a:lvl1pPr>
              <a:defRPr sz="900"/>
            </a:lvl1pPr>
          </a:lstStyle>
          <a:p>
            <a:fld id="{4410EF3D-B106-459C-B2BB-4EFB8640248F}" type="datetimeFigureOut">
              <a:rPr lang="en-US" smtClean="0"/>
              <a:pPr/>
              <a:t>4/30/2026</a:t>
            </a:fld>
            <a:endParaRPr lang="en-US"/>
          </a:p>
        </p:txBody>
      </p:sp>
      <p:sp>
        <p:nvSpPr>
          <p:cNvPr id="3" name="Footer Placeholder 2">
            <a:extLst>
              <a:ext uri="{FF2B5EF4-FFF2-40B4-BE49-F238E27FC236}">
                <a16:creationId xmlns:a16="http://schemas.microsoft.com/office/drawing/2014/main" id="{DB314DB0-BF40-48A0-AEE1-192AC9C033B5}"/>
              </a:ext>
            </a:extLst>
          </p:cNvPr>
          <p:cNvSpPr>
            <a:spLocks noGrp="1"/>
          </p:cNvSpPr>
          <p:nvPr>
            <p:ph type="ftr" sz="quarter" idx="11"/>
          </p:nvPr>
        </p:nvSpPr>
        <p:spPr>
          <a:solidFill>
            <a:srgbClr val="84BE41"/>
          </a:solidFill>
        </p:spPr>
        <p:txBody>
          <a:bodyPr/>
          <a:lstStyle>
            <a:lvl1pPr>
              <a:defRPr sz="900"/>
            </a:lvl1pPr>
          </a:lstStyle>
          <a:p>
            <a:endParaRPr lang="en-GB" noProof="0"/>
          </a:p>
        </p:txBody>
      </p:sp>
      <p:sp>
        <p:nvSpPr>
          <p:cNvPr id="4" name="Slide Number Placeholder 3">
            <a:extLst>
              <a:ext uri="{FF2B5EF4-FFF2-40B4-BE49-F238E27FC236}">
                <a16:creationId xmlns:a16="http://schemas.microsoft.com/office/drawing/2014/main" id="{B3D04F67-4E0E-48A3-842D-D25253C72093}"/>
              </a:ext>
            </a:extLst>
          </p:cNvPr>
          <p:cNvSpPr>
            <a:spLocks noGrp="1"/>
          </p:cNvSpPr>
          <p:nvPr>
            <p:ph type="sldNum" sz="quarter" idx="12"/>
          </p:nvPr>
        </p:nvSpPr>
        <p:spPr>
          <a:solidFill>
            <a:srgbClr val="84BE41"/>
          </a:solidFill>
        </p:spPr>
        <p:txBody>
          <a:bodyPr/>
          <a:lstStyle>
            <a:lvl1pPr>
              <a:defRPr sz="900"/>
            </a:lvl1pPr>
          </a:lstStyle>
          <a:p>
            <a:fld id="{60198C5D-AC24-4E1D-B996-9A0B1BB5152D}" type="slidenum">
              <a:rPr lang="en-US" smtClean="0"/>
              <a:pPr/>
              <a:t>‹#›</a:t>
            </a:fld>
            <a:endParaRPr lang="en-US"/>
          </a:p>
        </p:txBody>
      </p:sp>
      <p:sp>
        <p:nvSpPr>
          <p:cNvPr id="6" name="Picture Placeholder 5">
            <a:extLst>
              <a:ext uri="{FF2B5EF4-FFF2-40B4-BE49-F238E27FC236}">
                <a16:creationId xmlns:a16="http://schemas.microsoft.com/office/drawing/2014/main" id="{A4F1C632-983D-4935-883D-A976A67CD1FF}"/>
              </a:ext>
            </a:extLst>
          </p:cNvPr>
          <p:cNvSpPr>
            <a:spLocks noGrp="1"/>
          </p:cNvSpPr>
          <p:nvPr>
            <p:ph type="pic" sz="quarter" idx="13"/>
          </p:nvPr>
        </p:nvSpPr>
        <p:spPr>
          <a:xfrm>
            <a:off x="838200" y="559294"/>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7" name="Picture Placeholder 5">
            <a:extLst>
              <a:ext uri="{FF2B5EF4-FFF2-40B4-BE49-F238E27FC236}">
                <a16:creationId xmlns:a16="http://schemas.microsoft.com/office/drawing/2014/main" id="{D86AB8EA-F563-484D-B609-5DEC1295DDCD}"/>
              </a:ext>
            </a:extLst>
          </p:cNvPr>
          <p:cNvSpPr>
            <a:spLocks noGrp="1"/>
          </p:cNvSpPr>
          <p:nvPr>
            <p:ph type="pic" sz="quarter" idx="14"/>
          </p:nvPr>
        </p:nvSpPr>
        <p:spPr>
          <a:xfrm>
            <a:off x="2600843" y="585926"/>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8" name="Picture Placeholder 5">
            <a:extLst>
              <a:ext uri="{FF2B5EF4-FFF2-40B4-BE49-F238E27FC236}">
                <a16:creationId xmlns:a16="http://schemas.microsoft.com/office/drawing/2014/main" id="{45EF8177-1E37-4EA2-B856-C2C65C6E5013}"/>
              </a:ext>
            </a:extLst>
          </p:cNvPr>
          <p:cNvSpPr>
            <a:spLocks noGrp="1"/>
          </p:cNvSpPr>
          <p:nvPr>
            <p:ph type="pic" sz="quarter" idx="15"/>
          </p:nvPr>
        </p:nvSpPr>
        <p:spPr>
          <a:xfrm>
            <a:off x="4363487" y="585926"/>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12" name="Picture Placeholder 5">
            <a:extLst>
              <a:ext uri="{FF2B5EF4-FFF2-40B4-BE49-F238E27FC236}">
                <a16:creationId xmlns:a16="http://schemas.microsoft.com/office/drawing/2014/main" id="{2F8396BC-109C-46BE-BD21-D866D755B2DD}"/>
              </a:ext>
            </a:extLst>
          </p:cNvPr>
          <p:cNvSpPr>
            <a:spLocks noGrp="1"/>
          </p:cNvSpPr>
          <p:nvPr>
            <p:ph type="pic" sz="quarter" idx="19"/>
          </p:nvPr>
        </p:nvSpPr>
        <p:spPr>
          <a:xfrm>
            <a:off x="6132203" y="585926"/>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13" name="Picture Placeholder 5">
            <a:extLst>
              <a:ext uri="{FF2B5EF4-FFF2-40B4-BE49-F238E27FC236}">
                <a16:creationId xmlns:a16="http://schemas.microsoft.com/office/drawing/2014/main" id="{0F43E265-B513-44A4-AE43-63979A5BC799}"/>
              </a:ext>
            </a:extLst>
          </p:cNvPr>
          <p:cNvSpPr>
            <a:spLocks noGrp="1"/>
          </p:cNvSpPr>
          <p:nvPr>
            <p:ph type="pic" sz="quarter" idx="20"/>
          </p:nvPr>
        </p:nvSpPr>
        <p:spPr>
          <a:xfrm>
            <a:off x="7894846" y="612558"/>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14" name="Picture Placeholder 5">
            <a:extLst>
              <a:ext uri="{FF2B5EF4-FFF2-40B4-BE49-F238E27FC236}">
                <a16:creationId xmlns:a16="http://schemas.microsoft.com/office/drawing/2014/main" id="{770B5147-8B64-4DE8-8A90-0886BCCB9E03}"/>
              </a:ext>
            </a:extLst>
          </p:cNvPr>
          <p:cNvSpPr>
            <a:spLocks noGrp="1"/>
          </p:cNvSpPr>
          <p:nvPr>
            <p:ph type="pic" sz="quarter" idx="21"/>
          </p:nvPr>
        </p:nvSpPr>
        <p:spPr>
          <a:xfrm>
            <a:off x="9657490" y="612558"/>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15" name="Picture Placeholder 5">
            <a:extLst>
              <a:ext uri="{FF2B5EF4-FFF2-40B4-BE49-F238E27FC236}">
                <a16:creationId xmlns:a16="http://schemas.microsoft.com/office/drawing/2014/main" id="{B57AAA0D-8019-4659-8845-95FB7711B9C2}"/>
              </a:ext>
            </a:extLst>
          </p:cNvPr>
          <p:cNvSpPr>
            <a:spLocks noGrp="1"/>
          </p:cNvSpPr>
          <p:nvPr>
            <p:ph type="pic" sz="quarter" idx="22"/>
          </p:nvPr>
        </p:nvSpPr>
        <p:spPr>
          <a:xfrm>
            <a:off x="838200" y="2362941"/>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16" name="Picture Placeholder 5">
            <a:extLst>
              <a:ext uri="{FF2B5EF4-FFF2-40B4-BE49-F238E27FC236}">
                <a16:creationId xmlns:a16="http://schemas.microsoft.com/office/drawing/2014/main" id="{1F8D9B86-C818-489C-B021-7CD448B1D723}"/>
              </a:ext>
            </a:extLst>
          </p:cNvPr>
          <p:cNvSpPr>
            <a:spLocks noGrp="1"/>
          </p:cNvSpPr>
          <p:nvPr>
            <p:ph type="pic" sz="quarter" idx="23"/>
          </p:nvPr>
        </p:nvSpPr>
        <p:spPr>
          <a:xfrm>
            <a:off x="2600843" y="2389573"/>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17" name="Picture Placeholder 5">
            <a:extLst>
              <a:ext uri="{FF2B5EF4-FFF2-40B4-BE49-F238E27FC236}">
                <a16:creationId xmlns:a16="http://schemas.microsoft.com/office/drawing/2014/main" id="{614DF45E-D70A-41C1-87CB-D75457ABD5DD}"/>
              </a:ext>
            </a:extLst>
          </p:cNvPr>
          <p:cNvSpPr>
            <a:spLocks noGrp="1"/>
          </p:cNvSpPr>
          <p:nvPr>
            <p:ph type="pic" sz="quarter" idx="24"/>
          </p:nvPr>
        </p:nvSpPr>
        <p:spPr>
          <a:xfrm>
            <a:off x="4363487" y="2389573"/>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18" name="Picture Placeholder 5">
            <a:extLst>
              <a:ext uri="{FF2B5EF4-FFF2-40B4-BE49-F238E27FC236}">
                <a16:creationId xmlns:a16="http://schemas.microsoft.com/office/drawing/2014/main" id="{183BDF56-5D75-48A4-93EB-817EAD7DF4AE}"/>
              </a:ext>
            </a:extLst>
          </p:cNvPr>
          <p:cNvSpPr>
            <a:spLocks noGrp="1"/>
          </p:cNvSpPr>
          <p:nvPr>
            <p:ph type="pic" sz="quarter" idx="25"/>
          </p:nvPr>
        </p:nvSpPr>
        <p:spPr>
          <a:xfrm>
            <a:off x="6132203" y="2389573"/>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19" name="Picture Placeholder 5">
            <a:extLst>
              <a:ext uri="{FF2B5EF4-FFF2-40B4-BE49-F238E27FC236}">
                <a16:creationId xmlns:a16="http://schemas.microsoft.com/office/drawing/2014/main" id="{A671CE36-5C07-401B-8B4D-E8CB37F4786D}"/>
              </a:ext>
            </a:extLst>
          </p:cNvPr>
          <p:cNvSpPr>
            <a:spLocks noGrp="1"/>
          </p:cNvSpPr>
          <p:nvPr>
            <p:ph type="pic" sz="quarter" idx="26"/>
          </p:nvPr>
        </p:nvSpPr>
        <p:spPr>
          <a:xfrm>
            <a:off x="7894846" y="2416205"/>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20" name="Picture Placeholder 5">
            <a:extLst>
              <a:ext uri="{FF2B5EF4-FFF2-40B4-BE49-F238E27FC236}">
                <a16:creationId xmlns:a16="http://schemas.microsoft.com/office/drawing/2014/main" id="{3158AC7A-9A92-4B91-B885-B70CA3AE23DF}"/>
              </a:ext>
            </a:extLst>
          </p:cNvPr>
          <p:cNvSpPr>
            <a:spLocks noGrp="1"/>
          </p:cNvSpPr>
          <p:nvPr>
            <p:ph type="pic" sz="quarter" idx="27"/>
          </p:nvPr>
        </p:nvSpPr>
        <p:spPr>
          <a:xfrm>
            <a:off x="9657490" y="2416205"/>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21" name="Picture Placeholder 5">
            <a:extLst>
              <a:ext uri="{FF2B5EF4-FFF2-40B4-BE49-F238E27FC236}">
                <a16:creationId xmlns:a16="http://schemas.microsoft.com/office/drawing/2014/main" id="{7459BEEA-AC62-43AA-94CE-6F5EC4008BE2}"/>
              </a:ext>
            </a:extLst>
          </p:cNvPr>
          <p:cNvSpPr>
            <a:spLocks noGrp="1"/>
          </p:cNvSpPr>
          <p:nvPr>
            <p:ph type="pic" sz="quarter" idx="28"/>
          </p:nvPr>
        </p:nvSpPr>
        <p:spPr>
          <a:xfrm>
            <a:off x="838200" y="4193220"/>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22" name="Picture Placeholder 5">
            <a:extLst>
              <a:ext uri="{FF2B5EF4-FFF2-40B4-BE49-F238E27FC236}">
                <a16:creationId xmlns:a16="http://schemas.microsoft.com/office/drawing/2014/main" id="{3EEFE87A-9B6D-4EB7-A165-20BAFF571D9F}"/>
              </a:ext>
            </a:extLst>
          </p:cNvPr>
          <p:cNvSpPr>
            <a:spLocks noGrp="1"/>
          </p:cNvSpPr>
          <p:nvPr>
            <p:ph type="pic" sz="quarter" idx="29"/>
          </p:nvPr>
        </p:nvSpPr>
        <p:spPr>
          <a:xfrm>
            <a:off x="2600843" y="4219852"/>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23" name="Picture Placeholder 5">
            <a:extLst>
              <a:ext uri="{FF2B5EF4-FFF2-40B4-BE49-F238E27FC236}">
                <a16:creationId xmlns:a16="http://schemas.microsoft.com/office/drawing/2014/main" id="{B0790651-C9B9-4004-B3BB-E7E80FE441D6}"/>
              </a:ext>
            </a:extLst>
          </p:cNvPr>
          <p:cNvSpPr>
            <a:spLocks noGrp="1"/>
          </p:cNvSpPr>
          <p:nvPr>
            <p:ph type="pic" sz="quarter" idx="30"/>
          </p:nvPr>
        </p:nvSpPr>
        <p:spPr>
          <a:xfrm>
            <a:off x="4363487" y="4219852"/>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24" name="Picture Placeholder 5">
            <a:extLst>
              <a:ext uri="{FF2B5EF4-FFF2-40B4-BE49-F238E27FC236}">
                <a16:creationId xmlns:a16="http://schemas.microsoft.com/office/drawing/2014/main" id="{CE56E6D2-EC18-4734-806D-86042E2950F7}"/>
              </a:ext>
            </a:extLst>
          </p:cNvPr>
          <p:cNvSpPr>
            <a:spLocks noGrp="1"/>
          </p:cNvSpPr>
          <p:nvPr>
            <p:ph type="pic" sz="quarter" idx="31"/>
          </p:nvPr>
        </p:nvSpPr>
        <p:spPr>
          <a:xfrm>
            <a:off x="6132203" y="4219852"/>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25" name="Picture Placeholder 5">
            <a:extLst>
              <a:ext uri="{FF2B5EF4-FFF2-40B4-BE49-F238E27FC236}">
                <a16:creationId xmlns:a16="http://schemas.microsoft.com/office/drawing/2014/main" id="{CB327D8A-1A67-4E4B-A074-B95563816D4A}"/>
              </a:ext>
            </a:extLst>
          </p:cNvPr>
          <p:cNvSpPr>
            <a:spLocks noGrp="1"/>
          </p:cNvSpPr>
          <p:nvPr>
            <p:ph type="pic" sz="quarter" idx="32"/>
          </p:nvPr>
        </p:nvSpPr>
        <p:spPr>
          <a:xfrm>
            <a:off x="7894846" y="4246484"/>
            <a:ext cx="1455936" cy="1455936"/>
          </a:xfrm>
          <a:prstGeom prst="ellipse">
            <a:avLst/>
          </a:prstGeom>
          <a:solidFill>
            <a:srgbClr val="84BE41"/>
          </a:solidFill>
        </p:spPr>
        <p:txBody>
          <a:bodyPr>
            <a:normAutofit/>
          </a:bodyPr>
          <a:lstStyle>
            <a:lvl1pPr>
              <a:defRPr sz="1600"/>
            </a:lvl1pPr>
          </a:lstStyle>
          <a:p>
            <a:r>
              <a:rPr lang="en-US"/>
              <a:t>Click icon to add picture</a:t>
            </a:r>
          </a:p>
        </p:txBody>
      </p:sp>
      <p:sp>
        <p:nvSpPr>
          <p:cNvPr id="26" name="Picture Placeholder 5">
            <a:extLst>
              <a:ext uri="{FF2B5EF4-FFF2-40B4-BE49-F238E27FC236}">
                <a16:creationId xmlns:a16="http://schemas.microsoft.com/office/drawing/2014/main" id="{EE7F9A5F-B8BE-4C98-B839-D244FEB36DCF}"/>
              </a:ext>
            </a:extLst>
          </p:cNvPr>
          <p:cNvSpPr>
            <a:spLocks noGrp="1"/>
          </p:cNvSpPr>
          <p:nvPr>
            <p:ph type="pic" sz="quarter" idx="33"/>
          </p:nvPr>
        </p:nvSpPr>
        <p:spPr>
          <a:xfrm>
            <a:off x="9657490" y="4246484"/>
            <a:ext cx="1455936" cy="1455936"/>
          </a:xfrm>
          <a:prstGeom prst="ellipse">
            <a:avLst/>
          </a:prstGeom>
          <a:solidFill>
            <a:srgbClr val="84BE41"/>
          </a:solidFill>
        </p:spPr>
        <p:txBody>
          <a:bodyPr>
            <a:normAutofit/>
          </a:bodyPr>
          <a:lstStyle>
            <a:lvl1pPr>
              <a:defRPr sz="1600"/>
            </a:lvl1pPr>
          </a:lstStyle>
          <a:p>
            <a:r>
              <a:rPr lang="en-US"/>
              <a:t>Click icon to add picture</a:t>
            </a:r>
          </a:p>
        </p:txBody>
      </p:sp>
    </p:spTree>
    <p:extLst>
      <p:ext uri="{BB962C8B-B14F-4D97-AF65-F5344CB8AC3E}">
        <p14:creationId xmlns:p14="http://schemas.microsoft.com/office/powerpoint/2010/main" val="3556078014"/>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1CF2302-EC72-262D-6067-369C32602719}"/>
              </a:ext>
            </a:extLst>
          </p:cNvPr>
          <p:cNvSpPr>
            <a:spLocks noGrp="1"/>
          </p:cNvSpPr>
          <p:nvPr>
            <p:ph type="pic" sz="quarter" idx="12"/>
          </p:nvPr>
        </p:nvSpPr>
        <p:spPr>
          <a:xfrm>
            <a:off x="5148263" y="1589580"/>
            <a:ext cx="6143625" cy="4649296"/>
          </a:xfrm>
          <a:prstGeom prst="rect">
            <a:avLst/>
          </a:prstGeom>
        </p:spPr>
        <p:txBody>
          <a:bodyPr/>
          <a:lstStyle/>
          <a:p>
            <a:r>
              <a:rPr lang="en-US"/>
              <a:t>Click icon to add picture</a:t>
            </a:r>
            <a:endParaRPr lang="en-GB"/>
          </a:p>
        </p:txBody>
      </p:sp>
      <p:sp>
        <p:nvSpPr>
          <p:cNvPr id="35" name="Content Placeholder 7">
            <a:extLst>
              <a:ext uri="{FF2B5EF4-FFF2-40B4-BE49-F238E27FC236}">
                <a16:creationId xmlns:a16="http://schemas.microsoft.com/office/drawing/2014/main" id="{B879630F-812F-4C33-96DE-489EC8BC0368}"/>
              </a:ext>
            </a:extLst>
          </p:cNvPr>
          <p:cNvSpPr>
            <a:spLocks noGrp="1"/>
          </p:cNvSpPr>
          <p:nvPr>
            <p:ph sz="quarter" idx="10" hasCustomPrompt="1"/>
          </p:nvPr>
        </p:nvSpPr>
        <p:spPr>
          <a:xfrm>
            <a:off x="900115" y="1590261"/>
            <a:ext cx="3701703" cy="4649296"/>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marL="4445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2pPr>
            <a:lvl3pPr marL="8128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3pPr>
            <a:lvl4pPr marL="11684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4pPr>
            <a:lvl5pPr marL="16129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Click to edit text</a:t>
            </a:r>
          </a:p>
          <a:p>
            <a:pPr marL="4445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Second level</a:t>
            </a:r>
          </a:p>
          <a:p>
            <a:pPr marL="812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n-lt"/>
                <a:ea typeface="+mn-ea"/>
                <a:cs typeface="+mn-cs"/>
              </a:rPr>
              <a:t>Third level</a:t>
            </a:r>
          </a:p>
          <a:p>
            <a:pPr marL="11684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Fourth level</a:t>
            </a:r>
          </a:p>
          <a:p>
            <a:pPr marL="16129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Fifth level</a:t>
            </a:r>
            <a:endParaRPr lang="en-GB" noProof="0"/>
          </a:p>
        </p:txBody>
      </p:sp>
      <p:sp>
        <p:nvSpPr>
          <p:cNvPr id="36" name="Title Placeholder 1">
            <a:extLst>
              <a:ext uri="{FF2B5EF4-FFF2-40B4-BE49-F238E27FC236}">
                <a16:creationId xmlns:a16="http://schemas.microsoft.com/office/drawing/2014/main" id="{A8BCBBE4-CC84-42C9-BD24-A5567C29448A}"/>
              </a:ext>
            </a:extLst>
          </p:cNvPr>
          <p:cNvSpPr>
            <a:spLocks noGrp="1"/>
          </p:cNvSpPr>
          <p:nvPr>
            <p:ph type="title" hasCustomPrompt="1"/>
          </p:nvPr>
        </p:nvSpPr>
        <p:spPr>
          <a:xfrm>
            <a:off x="900115" y="618443"/>
            <a:ext cx="10391770" cy="504000"/>
          </a:xfrm>
          <a:prstGeom prst="rect">
            <a:avLst/>
          </a:prstGeom>
        </p:spPr>
        <p:txBody>
          <a:bodyPr vert="horz" lIns="91440" tIns="45720" rIns="91440" bIns="45720" rtlCol="0" anchor="ctr">
            <a:noAutofit/>
          </a:bodyPr>
          <a:lstStyle>
            <a:lvl1pPr>
              <a:lnSpc>
                <a:spcPct val="100000"/>
              </a:lnSpc>
              <a:defRPr sz="3600"/>
            </a:lvl1pPr>
          </a:lstStyle>
          <a:p>
            <a:r>
              <a:rPr lang="en-GB" noProof="0"/>
              <a:t>Click to edit title of slide</a:t>
            </a:r>
          </a:p>
        </p:txBody>
      </p:sp>
    </p:spTree>
    <p:extLst>
      <p:ext uri="{BB962C8B-B14F-4D97-AF65-F5344CB8AC3E}">
        <p14:creationId xmlns:p14="http://schemas.microsoft.com/office/powerpoint/2010/main" val="447450884"/>
      </p:ext>
    </p:extLst>
  </p:cSld>
  <p:clrMapOvr>
    <a:masterClrMapping/>
  </p:clrMapOvr>
  <p:hf hdr="0" ftr="0" dt="0"/>
  <p:extLst>
    <p:ext uri="{DCECCB84-F9BA-43D5-87BE-67443E8EF086}">
      <p15:sldGuideLst xmlns:p15="http://schemas.microsoft.com/office/powerpoint/2012/main">
        <p15:guide id="1" pos="461">
          <p15:clr>
            <a:srgbClr val="FBAE40"/>
          </p15:clr>
        </p15:guide>
        <p15:guide id="2" pos="721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1CF2302-EC72-262D-6067-369C32602719}"/>
              </a:ext>
            </a:extLst>
          </p:cNvPr>
          <p:cNvSpPr>
            <a:spLocks noGrp="1"/>
          </p:cNvSpPr>
          <p:nvPr>
            <p:ph type="pic" sz="quarter" idx="12"/>
          </p:nvPr>
        </p:nvSpPr>
        <p:spPr>
          <a:xfrm>
            <a:off x="5148263" y="1589580"/>
            <a:ext cx="6143625" cy="4649296"/>
          </a:xfrm>
          <a:prstGeom prst="rect">
            <a:avLst/>
          </a:prstGeom>
        </p:spPr>
        <p:txBody>
          <a:bodyPr/>
          <a:lstStyle/>
          <a:p>
            <a:r>
              <a:rPr lang="en-US"/>
              <a:t>Click icon to add picture</a:t>
            </a:r>
            <a:endParaRPr lang="en-GB"/>
          </a:p>
        </p:txBody>
      </p:sp>
      <p:sp>
        <p:nvSpPr>
          <p:cNvPr id="36" name="Title Placeholder 1">
            <a:extLst>
              <a:ext uri="{FF2B5EF4-FFF2-40B4-BE49-F238E27FC236}">
                <a16:creationId xmlns:a16="http://schemas.microsoft.com/office/drawing/2014/main" id="{A8BCBBE4-CC84-42C9-BD24-A5567C29448A}"/>
              </a:ext>
            </a:extLst>
          </p:cNvPr>
          <p:cNvSpPr>
            <a:spLocks noGrp="1"/>
          </p:cNvSpPr>
          <p:nvPr>
            <p:ph type="title" hasCustomPrompt="1"/>
          </p:nvPr>
        </p:nvSpPr>
        <p:spPr>
          <a:xfrm>
            <a:off x="900115" y="618443"/>
            <a:ext cx="10391770" cy="504000"/>
          </a:xfrm>
          <a:prstGeom prst="rect">
            <a:avLst/>
          </a:prstGeom>
        </p:spPr>
        <p:txBody>
          <a:bodyPr vert="horz" lIns="91440" tIns="45720" rIns="91440" bIns="45720" rtlCol="0" anchor="ctr">
            <a:noAutofit/>
          </a:bodyPr>
          <a:lstStyle>
            <a:lvl1pPr>
              <a:lnSpc>
                <a:spcPct val="100000"/>
              </a:lnSpc>
              <a:defRPr/>
            </a:lvl1pPr>
          </a:lstStyle>
          <a:p>
            <a:r>
              <a:rPr lang="en-GB" noProof="0"/>
              <a:t>Click to edit title of slide</a:t>
            </a:r>
          </a:p>
        </p:txBody>
      </p:sp>
      <p:sp>
        <p:nvSpPr>
          <p:cNvPr id="2" name="Content Placeholder 7">
            <a:extLst>
              <a:ext uri="{FF2B5EF4-FFF2-40B4-BE49-F238E27FC236}">
                <a16:creationId xmlns:a16="http://schemas.microsoft.com/office/drawing/2014/main" id="{04B11A44-9829-3B81-601F-45891C1D595A}"/>
              </a:ext>
            </a:extLst>
          </p:cNvPr>
          <p:cNvSpPr>
            <a:spLocks noGrp="1"/>
          </p:cNvSpPr>
          <p:nvPr>
            <p:ph sz="quarter" idx="10" hasCustomPrompt="1"/>
          </p:nvPr>
        </p:nvSpPr>
        <p:spPr>
          <a:xfrm>
            <a:off x="900115" y="1590261"/>
            <a:ext cx="3701703" cy="4649296"/>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marL="4445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2pPr>
            <a:lvl3pPr marL="8128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3pPr>
            <a:lvl4pPr marL="11684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4pPr>
            <a:lvl5pPr marL="16129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Click to edit text</a:t>
            </a:r>
          </a:p>
          <a:p>
            <a:pPr marL="4445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Second level</a:t>
            </a:r>
          </a:p>
          <a:p>
            <a:pPr marL="812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n-lt"/>
                <a:ea typeface="+mn-ea"/>
                <a:cs typeface="+mn-cs"/>
              </a:rPr>
              <a:t>Third level</a:t>
            </a:r>
          </a:p>
          <a:p>
            <a:pPr marL="11684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Fourth level</a:t>
            </a:r>
          </a:p>
          <a:p>
            <a:pPr marL="16129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Fifth level</a:t>
            </a:r>
            <a:endParaRPr lang="en-GB" noProof="0"/>
          </a:p>
        </p:txBody>
      </p:sp>
    </p:spTree>
    <p:extLst>
      <p:ext uri="{BB962C8B-B14F-4D97-AF65-F5344CB8AC3E}">
        <p14:creationId xmlns:p14="http://schemas.microsoft.com/office/powerpoint/2010/main" val="2992785963"/>
      </p:ext>
    </p:extLst>
  </p:cSld>
  <p:clrMapOvr>
    <a:masterClrMapping/>
  </p:clrMapOvr>
  <p:hf hdr="0" ftr="0" dt="0"/>
  <p:extLst>
    <p:ext uri="{DCECCB84-F9BA-43D5-87BE-67443E8EF086}">
      <p15:sldGuideLst xmlns:p15="http://schemas.microsoft.com/office/powerpoint/2012/main">
        <p15:guide id="1" pos="461">
          <p15:clr>
            <a:srgbClr val="FBAE40"/>
          </p15:clr>
        </p15:guide>
        <p15:guide id="2" pos="721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CC41F-51B6-4DE3-AE7B-4623EDB42323}"/>
              </a:ext>
            </a:extLst>
          </p:cNvPr>
          <p:cNvSpPr>
            <a:spLocks noGrp="1"/>
          </p:cNvSpPr>
          <p:nvPr>
            <p:ph type="dt" sz="half" idx="10"/>
          </p:nvPr>
        </p:nvSpPr>
        <p:spPr>
          <a:xfrm>
            <a:off x="1340005" y="6334048"/>
            <a:ext cx="2743200" cy="365125"/>
          </a:xfrm>
          <a:solidFill>
            <a:srgbClr val="D9D9D8"/>
          </a:solidFill>
        </p:spPr>
        <p:txBody>
          <a:bodyPr/>
          <a:lstStyle/>
          <a:p>
            <a:fld id="{4410EF3D-B106-459C-B2BB-4EFB8640248F}" type="datetimeFigureOut">
              <a:rPr lang="en-US" smtClean="0"/>
              <a:t>4/30/2026</a:t>
            </a:fld>
            <a:endParaRPr lang="en-US"/>
          </a:p>
        </p:txBody>
      </p:sp>
      <p:sp>
        <p:nvSpPr>
          <p:cNvPr id="3" name="Footer Placeholder 2">
            <a:extLst>
              <a:ext uri="{FF2B5EF4-FFF2-40B4-BE49-F238E27FC236}">
                <a16:creationId xmlns:a16="http://schemas.microsoft.com/office/drawing/2014/main" id="{DB314DB0-BF40-48A0-AEE1-192AC9C033B5}"/>
              </a:ext>
            </a:extLst>
          </p:cNvPr>
          <p:cNvSpPr>
            <a:spLocks noGrp="1"/>
          </p:cNvSpPr>
          <p:nvPr>
            <p:ph type="ftr" sz="quarter" idx="11"/>
          </p:nvPr>
        </p:nvSpPr>
        <p:spPr>
          <a:xfrm>
            <a:off x="4540405" y="6334048"/>
            <a:ext cx="4114800" cy="365125"/>
          </a:xfrm>
          <a:solidFill>
            <a:srgbClr val="D9D9D8"/>
          </a:solidFill>
        </p:spPr>
        <p:txBody>
          <a:bodyPr/>
          <a:lstStyle/>
          <a:p>
            <a:endParaRPr lang="en-GB" noProof="0"/>
          </a:p>
        </p:txBody>
      </p:sp>
      <p:sp>
        <p:nvSpPr>
          <p:cNvPr id="4" name="Slide Number Placeholder 3">
            <a:extLst>
              <a:ext uri="{FF2B5EF4-FFF2-40B4-BE49-F238E27FC236}">
                <a16:creationId xmlns:a16="http://schemas.microsoft.com/office/drawing/2014/main" id="{B3D04F67-4E0E-48A3-842D-D25253C72093}"/>
              </a:ext>
            </a:extLst>
          </p:cNvPr>
          <p:cNvSpPr>
            <a:spLocks noGrp="1"/>
          </p:cNvSpPr>
          <p:nvPr>
            <p:ph type="sldNum" sz="quarter" idx="12"/>
          </p:nvPr>
        </p:nvSpPr>
        <p:spPr>
          <a:xfrm>
            <a:off x="9112405" y="6334048"/>
            <a:ext cx="2743200" cy="365125"/>
          </a:xfrm>
          <a:solidFill>
            <a:srgbClr val="D9D9D8"/>
          </a:solidFill>
        </p:spPr>
        <p:txBody>
          <a:bodyPr/>
          <a:lstStyle/>
          <a:p>
            <a:fld id="{60198C5D-AC24-4E1D-B996-9A0B1BB5152D}" type="slidenum">
              <a:rPr lang="en-US" smtClean="0"/>
              <a:t>‹#›</a:t>
            </a:fld>
            <a:endParaRPr lang="en-US"/>
          </a:p>
        </p:txBody>
      </p:sp>
      <p:sp>
        <p:nvSpPr>
          <p:cNvPr id="6" name="Picture Placeholder 5">
            <a:extLst>
              <a:ext uri="{FF2B5EF4-FFF2-40B4-BE49-F238E27FC236}">
                <a16:creationId xmlns:a16="http://schemas.microsoft.com/office/drawing/2014/main" id="{A4F1C632-983D-4935-883D-A976A67CD1FF}"/>
              </a:ext>
            </a:extLst>
          </p:cNvPr>
          <p:cNvSpPr>
            <a:spLocks noGrp="1"/>
          </p:cNvSpPr>
          <p:nvPr>
            <p:ph type="pic" sz="quarter" idx="13"/>
          </p:nvPr>
        </p:nvSpPr>
        <p:spPr>
          <a:xfrm>
            <a:off x="1637747" y="634647"/>
            <a:ext cx="2520000" cy="2520000"/>
          </a:xfrm>
          <a:prstGeom prst="ellipse">
            <a:avLst/>
          </a:prstGeom>
          <a:solidFill>
            <a:srgbClr val="D9D9D8"/>
          </a:solidFill>
        </p:spPr>
        <p:txBody>
          <a:bodyPr/>
          <a:lstStyle/>
          <a:p>
            <a:r>
              <a:rPr lang="en-US"/>
              <a:t>Click icon to add picture</a:t>
            </a:r>
          </a:p>
        </p:txBody>
      </p:sp>
      <p:sp>
        <p:nvSpPr>
          <p:cNvPr id="7" name="Picture Placeholder 5">
            <a:extLst>
              <a:ext uri="{FF2B5EF4-FFF2-40B4-BE49-F238E27FC236}">
                <a16:creationId xmlns:a16="http://schemas.microsoft.com/office/drawing/2014/main" id="{D86AB8EA-F563-484D-B609-5DEC1295DDCD}"/>
              </a:ext>
            </a:extLst>
          </p:cNvPr>
          <p:cNvSpPr>
            <a:spLocks noGrp="1"/>
          </p:cNvSpPr>
          <p:nvPr>
            <p:ph type="pic" sz="quarter" idx="14"/>
          </p:nvPr>
        </p:nvSpPr>
        <p:spPr>
          <a:xfrm>
            <a:off x="4852943" y="634647"/>
            <a:ext cx="2520000" cy="2520000"/>
          </a:xfrm>
          <a:prstGeom prst="ellipse">
            <a:avLst/>
          </a:prstGeom>
          <a:solidFill>
            <a:srgbClr val="D9D9D8"/>
          </a:solidFill>
        </p:spPr>
        <p:txBody>
          <a:bodyPr/>
          <a:lstStyle/>
          <a:p>
            <a:r>
              <a:rPr lang="en-US"/>
              <a:t>Click icon to add picture</a:t>
            </a:r>
          </a:p>
        </p:txBody>
      </p:sp>
      <p:sp>
        <p:nvSpPr>
          <p:cNvPr id="8" name="Picture Placeholder 5">
            <a:extLst>
              <a:ext uri="{FF2B5EF4-FFF2-40B4-BE49-F238E27FC236}">
                <a16:creationId xmlns:a16="http://schemas.microsoft.com/office/drawing/2014/main" id="{45EF8177-1E37-4EA2-B856-C2C65C6E5013}"/>
              </a:ext>
            </a:extLst>
          </p:cNvPr>
          <p:cNvSpPr>
            <a:spLocks noGrp="1"/>
          </p:cNvSpPr>
          <p:nvPr>
            <p:ph type="pic" sz="quarter" idx="15"/>
          </p:nvPr>
        </p:nvSpPr>
        <p:spPr>
          <a:xfrm>
            <a:off x="8155437" y="634647"/>
            <a:ext cx="2520000" cy="2520000"/>
          </a:xfrm>
          <a:prstGeom prst="ellipse">
            <a:avLst/>
          </a:prstGeom>
          <a:solidFill>
            <a:srgbClr val="D9D9D8"/>
          </a:solidFill>
        </p:spPr>
        <p:txBody>
          <a:bodyPr/>
          <a:lstStyle/>
          <a:p>
            <a:r>
              <a:rPr lang="en-US"/>
              <a:t>Click icon to add picture</a:t>
            </a:r>
          </a:p>
        </p:txBody>
      </p:sp>
      <p:sp>
        <p:nvSpPr>
          <p:cNvPr id="9" name="Picture Placeholder 5">
            <a:extLst>
              <a:ext uri="{FF2B5EF4-FFF2-40B4-BE49-F238E27FC236}">
                <a16:creationId xmlns:a16="http://schemas.microsoft.com/office/drawing/2014/main" id="{B3BDC941-5270-4EDC-8CFD-5D6CAB5FC713}"/>
              </a:ext>
            </a:extLst>
          </p:cNvPr>
          <p:cNvSpPr>
            <a:spLocks noGrp="1"/>
          </p:cNvSpPr>
          <p:nvPr>
            <p:ph type="pic" sz="quarter" idx="16"/>
          </p:nvPr>
        </p:nvSpPr>
        <p:spPr>
          <a:xfrm>
            <a:off x="1637747" y="3565758"/>
            <a:ext cx="2520000" cy="2520000"/>
          </a:xfrm>
          <a:prstGeom prst="ellipse">
            <a:avLst/>
          </a:prstGeom>
          <a:solidFill>
            <a:srgbClr val="D9D9D8"/>
          </a:solidFill>
        </p:spPr>
        <p:txBody>
          <a:bodyPr/>
          <a:lstStyle/>
          <a:p>
            <a:r>
              <a:rPr lang="en-US"/>
              <a:t>Click icon to add picture</a:t>
            </a:r>
          </a:p>
        </p:txBody>
      </p:sp>
      <p:sp>
        <p:nvSpPr>
          <p:cNvPr id="10" name="Picture Placeholder 5">
            <a:extLst>
              <a:ext uri="{FF2B5EF4-FFF2-40B4-BE49-F238E27FC236}">
                <a16:creationId xmlns:a16="http://schemas.microsoft.com/office/drawing/2014/main" id="{04B053B8-7316-4274-BCBA-026D6A0FAA64}"/>
              </a:ext>
            </a:extLst>
          </p:cNvPr>
          <p:cNvSpPr>
            <a:spLocks noGrp="1"/>
          </p:cNvSpPr>
          <p:nvPr>
            <p:ph type="pic" sz="quarter" idx="17"/>
          </p:nvPr>
        </p:nvSpPr>
        <p:spPr>
          <a:xfrm>
            <a:off x="4852943" y="3565758"/>
            <a:ext cx="2520000" cy="2520000"/>
          </a:xfrm>
          <a:prstGeom prst="ellipse">
            <a:avLst/>
          </a:prstGeom>
          <a:solidFill>
            <a:srgbClr val="D9D9D8"/>
          </a:solidFill>
        </p:spPr>
        <p:txBody>
          <a:bodyPr/>
          <a:lstStyle/>
          <a:p>
            <a:r>
              <a:rPr lang="en-US"/>
              <a:t>Click icon to add picture</a:t>
            </a:r>
          </a:p>
        </p:txBody>
      </p:sp>
      <p:sp>
        <p:nvSpPr>
          <p:cNvPr id="11" name="Picture Placeholder 5">
            <a:extLst>
              <a:ext uri="{FF2B5EF4-FFF2-40B4-BE49-F238E27FC236}">
                <a16:creationId xmlns:a16="http://schemas.microsoft.com/office/drawing/2014/main" id="{0D9394E3-3EF6-4BCF-A251-46219792F1D6}"/>
              </a:ext>
            </a:extLst>
          </p:cNvPr>
          <p:cNvSpPr>
            <a:spLocks noGrp="1"/>
          </p:cNvSpPr>
          <p:nvPr>
            <p:ph type="pic" sz="quarter" idx="18"/>
          </p:nvPr>
        </p:nvSpPr>
        <p:spPr>
          <a:xfrm>
            <a:off x="8155437" y="3565758"/>
            <a:ext cx="2520000" cy="2520000"/>
          </a:xfrm>
          <a:prstGeom prst="ellipse">
            <a:avLst/>
          </a:prstGeom>
          <a:solidFill>
            <a:srgbClr val="D9D9D8"/>
          </a:solidFill>
        </p:spPr>
        <p:txBody>
          <a:bodyPr/>
          <a:lstStyle/>
          <a:p>
            <a:r>
              <a:rPr lang="en-US"/>
              <a:t>Click icon to add picture</a:t>
            </a:r>
          </a:p>
        </p:txBody>
      </p:sp>
    </p:spTree>
    <p:extLst>
      <p:ext uri="{BB962C8B-B14F-4D97-AF65-F5344CB8AC3E}">
        <p14:creationId xmlns:p14="http://schemas.microsoft.com/office/powerpoint/2010/main" val="295173289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5414-2A66-4872-A040-4DDA05A22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FDBD8-B0FA-4B37-9809-C3AC9D36E9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A55A-EE0D-4C0B-B275-85AFE15B1E0C}"/>
              </a:ext>
            </a:extLst>
          </p:cNvPr>
          <p:cNvSpPr>
            <a:spLocks noGrp="1"/>
          </p:cNvSpPr>
          <p:nvPr>
            <p:ph type="dt" sz="half" idx="10"/>
          </p:nvPr>
        </p:nvSpPr>
        <p:spPr/>
        <p:txBody>
          <a:bodyPr/>
          <a:lstStyle/>
          <a:p>
            <a:fld id="{ADF38768-DE8F-4B61-9F25-72A85CC7AC62}" type="datetimeFigureOut">
              <a:rPr lang="en-US" smtClean="0"/>
              <a:t>4/30/2026</a:t>
            </a:fld>
            <a:endParaRPr lang="en-US"/>
          </a:p>
        </p:txBody>
      </p:sp>
      <p:sp>
        <p:nvSpPr>
          <p:cNvPr id="5" name="Footer Placeholder 4">
            <a:extLst>
              <a:ext uri="{FF2B5EF4-FFF2-40B4-BE49-F238E27FC236}">
                <a16:creationId xmlns:a16="http://schemas.microsoft.com/office/drawing/2014/main" id="{90D08CBE-8512-43E4-9A6D-08F1D9CD7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C754C-1FFB-468F-BDD0-34F8459CC3B6}"/>
              </a:ext>
            </a:extLst>
          </p:cNvPr>
          <p:cNvSpPr>
            <a:spLocks noGrp="1"/>
          </p:cNvSpPr>
          <p:nvPr>
            <p:ph type="sldNum" sz="quarter" idx="12"/>
          </p:nvPr>
        </p:nvSpPr>
        <p:spPr/>
        <p:txBody>
          <a:bodyPr/>
          <a:lstStyle/>
          <a:p>
            <a:fld id="{A22A0F60-BAD8-473B-8CD0-D00C69FC2100}" type="slidenum">
              <a:rPr lang="en-US" smtClean="0"/>
              <a:t>‹#›</a:t>
            </a:fld>
            <a:endParaRPr lang="en-US"/>
          </a:p>
        </p:txBody>
      </p:sp>
    </p:spTree>
    <p:extLst>
      <p:ext uri="{BB962C8B-B14F-4D97-AF65-F5344CB8AC3E}">
        <p14:creationId xmlns:p14="http://schemas.microsoft.com/office/powerpoint/2010/main" val="3260475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 partial colour background, texture or image with IKEA logo">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87BBF9D-BEB5-5444-89E4-010A3501B6E5}"/>
              </a:ext>
            </a:extLst>
          </p:cNvPr>
          <p:cNvSpPr>
            <a:spLocks noGrp="1"/>
          </p:cNvSpPr>
          <p:nvPr>
            <p:ph type="pic" sz="quarter" idx="14" hasCustomPrompt="1"/>
          </p:nvPr>
        </p:nvSpPr>
        <p:spPr>
          <a:xfrm>
            <a:off x="0" y="-1"/>
            <a:ext cx="12192000" cy="52292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to add a picture</a:t>
            </a:r>
          </a:p>
        </p:txBody>
      </p:sp>
      <p:sp>
        <p:nvSpPr>
          <p:cNvPr id="12" name="Title Placeholder 6">
            <a:extLst>
              <a:ext uri="{FF2B5EF4-FFF2-40B4-BE49-F238E27FC236}">
                <a16:creationId xmlns:a16="http://schemas.microsoft.com/office/drawing/2014/main" id="{71F3579E-5690-174D-A58E-585FA9CDD0B1}"/>
              </a:ext>
            </a:extLst>
          </p:cNvPr>
          <p:cNvSpPr>
            <a:spLocks noGrp="1"/>
          </p:cNvSpPr>
          <p:nvPr>
            <p:ph type="title" hasCustomPrompt="1"/>
          </p:nvPr>
        </p:nvSpPr>
        <p:spPr>
          <a:xfrm>
            <a:off x="839788" y="838800"/>
            <a:ext cx="10515600" cy="2006685"/>
          </a:xfrm>
          <a:prstGeom prst="rect">
            <a:avLst/>
          </a:prstGeom>
        </p:spPr>
        <p:txBody>
          <a:bodyPr vert="horz" lIns="91440" tIns="45720" rIns="91440" bIns="45720" rtlCol="0" anchor="t">
            <a:noAutofit/>
          </a:bodyPr>
          <a:lstStyle>
            <a:lvl1pPr>
              <a:defRPr/>
            </a:lvl1pPr>
          </a:lstStyle>
          <a:p>
            <a:r>
              <a:rPr lang="en-GB" noProof="0"/>
              <a:t>Put the title here,</a:t>
            </a:r>
            <a:br>
              <a:rPr lang="en-GB" noProof="0"/>
            </a:br>
            <a:r>
              <a:rPr lang="en-GB" noProof="0"/>
              <a:t>keep it bold 60 pt</a:t>
            </a:r>
          </a:p>
        </p:txBody>
      </p:sp>
      <p:sp>
        <p:nvSpPr>
          <p:cNvPr id="10" name="Text Placeholder 6">
            <a:extLst>
              <a:ext uri="{FF2B5EF4-FFF2-40B4-BE49-F238E27FC236}">
                <a16:creationId xmlns:a16="http://schemas.microsoft.com/office/drawing/2014/main" id="{ECC773ED-664B-824F-91D1-6C08CFB17BDA}"/>
              </a:ext>
            </a:extLst>
          </p:cNvPr>
          <p:cNvSpPr>
            <a:spLocks noGrp="1"/>
          </p:cNvSpPr>
          <p:nvPr>
            <p:ph type="body" sz="quarter" idx="13" hasCustomPrompt="1"/>
          </p:nvPr>
        </p:nvSpPr>
        <p:spPr>
          <a:xfrm>
            <a:off x="850138" y="3068639"/>
            <a:ext cx="5329239" cy="1728515"/>
          </a:xfrm>
        </p:spPr>
        <p:txBody>
          <a:bodyPr/>
          <a:lstStyle>
            <a:lvl1pPr>
              <a:spcBef>
                <a:spcPts val="0"/>
              </a:spcBef>
              <a:defRPr sz="2400"/>
            </a:lvl1pPr>
          </a:lstStyle>
          <a:p>
            <a:pPr lvl="0"/>
            <a:r>
              <a:rPr lang="en-GB" noProof="0"/>
              <a:t>Put the subtitle here,</a:t>
            </a:r>
            <a:br>
              <a:rPr lang="en-GB" noProof="0"/>
            </a:br>
            <a:r>
              <a:rPr lang="en-GB" noProof="0"/>
              <a:t>keep it regular 24 </a:t>
            </a:r>
            <a:r>
              <a:rPr lang="en-GB" noProof="0" err="1"/>
              <a:t>pt</a:t>
            </a:r>
            <a:endParaRPr lang="en-GB" noProof="0"/>
          </a:p>
        </p:txBody>
      </p:sp>
      <p:sp>
        <p:nvSpPr>
          <p:cNvPr id="2" name="Footer Placeholder 1">
            <a:extLst>
              <a:ext uri="{FF2B5EF4-FFF2-40B4-BE49-F238E27FC236}">
                <a16:creationId xmlns:a16="http://schemas.microsoft.com/office/drawing/2014/main" id="{4F10DFEF-CCD5-CB42-BD22-BCB3D997661B}"/>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4" name="Text Placeholder 3">
            <a:extLst>
              <a:ext uri="{FF2B5EF4-FFF2-40B4-BE49-F238E27FC236}">
                <a16:creationId xmlns:a16="http://schemas.microsoft.com/office/drawing/2014/main" id="{B5329D23-EF50-DA48-938A-1EBB7615B30C}"/>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a:t>© </a:t>
            </a:r>
            <a:r>
              <a:rPr lang="en-US" err="1"/>
              <a:t>Ingka</a:t>
            </a:r>
            <a:r>
              <a:rPr lang="en-US"/>
              <a:t> Holding B.V. 2019</a:t>
            </a:r>
            <a:endParaRPr lang="en-GB"/>
          </a:p>
        </p:txBody>
      </p:sp>
      <p:pic>
        <p:nvPicPr>
          <p:cNvPr id="5" name="Picture 4">
            <a:extLst>
              <a:ext uri="{FF2B5EF4-FFF2-40B4-BE49-F238E27FC236}">
                <a16:creationId xmlns:a16="http://schemas.microsoft.com/office/drawing/2014/main" id="{A30DAFC0-05DE-DF47-A921-7501F621FF85}"/>
              </a:ext>
            </a:extLst>
          </p:cNvPr>
          <p:cNvPicPr>
            <a:picLocks noChangeAspect="1"/>
          </p:cNvPicPr>
          <p:nvPr userDrawn="1"/>
        </p:nvPicPr>
        <p:blipFill rotWithShape="1">
          <a:blip r:embed="rId2"/>
          <a:srcRect b="23251"/>
          <a:stretch/>
        </p:blipFill>
        <p:spPr>
          <a:xfrm>
            <a:off x="10335566" y="5801059"/>
            <a:ext cx="1321200" cy="652277"/>
          </a:xfrm>
          <a:prstGeom prst="rect">
            <a:avLst/>
          </a:prstGeom>
        </p:spPr>
      </p:pic>
    </p:spTree>
    <p:extLst>
      <p:ext uri="{BB962C8B-B14F-4D97-AF65-F5344CB8AC3E}">
        <p14:creationId xmlns:p14="http://schemas.microsoft.com/office/powerpoint/2010/main" val="3165254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on white background with IKEA logo">
    <p:bg>
      <p:bgPr>
        <a:solidFill>
          <a:schemeClr val="bg1"/>
        </a:solidFill>
        <a:effectLst/>
      </p:bgPr>
    </p:bg>
    <p:spTree>
      <p:nvGrpSpPr>
        <p:cNvPr id="1" name=""/>
        <p:cNvGrpSpPr/>
        <p:nvPr/>
      </p:nvGrpSpPr>
      <p:grpSpPr>
        <a:xfrm>
          <a:off x="0" y="0"/>
          <a:ext cx="0" cy="0"/>
          <a:chOff x="0" y="0"/>
          <a:chExt cx="0" cy="0"/>
        </a:xfrm>
      </p:grpSpPr>
      <p:sp>
        <p:nvSpPr>
          <p:cNvPr id="12" name="Title Placeholder 6">
            <a:extLst>
              <a:ext uri="{FF2B5EF4-FFF2-40B4-BE49-F238E27FC236}">
                <a16:creationId xmlns:a16="http://schemas.microsoft.com/office/drawing/2014/main" id="{71F3579E-5690-174D-A58E-585FA9CDD0B1}"/>
              </a:ext>
            </a:extLst>
          </p:cNvPr>
          <p:cNvSpPr>
            <a:spLocks noGrp="1"/>
          </p:cNvSpPr>
          <p:nvPr>
            <p:ph type="title" hasCustomPrompt="1"/>
          </p:nvPr>
        </p:nvSpPr>
        <p:spPr>
          <a:xfrm>
            <a:off x="838800" y="838800"/>
            <a:ext cx="10515600" cy="2006685"/>
          </a:xfrm>
          <a:prstGeom prst="rect">
            <a:avLst/>
          </a:prstGeom>
        </p:spPr>
        <p:txBody>
          <a:bodyPr vert="horz" lIns="91440" tIns="45720" rIns="91440" bIns="45720" rtlCol="0" anchor="t">
            <a:noAutofit/>
          </a:bodyPr>
          <a:lstStyle>
            <a:lvl1pPr>
              <a:defRPr/>
            </a:lvl1pPr>
          </a:lstStyle>
          <a:p>
            <a:r>
              <a:rPr lang="en-GB" noProof="0"/>
              <a:t>Put the title here,</a:t>
            </a:r>
            <a:br>
              <a:rPr lang="en-GB" noProof="0"/>
            </a:br>
            <a:r>
              <a:rPr lang="en-GB" noProof="0"/>
              <a:t>keep it bold 60 pt</a:t>
            </a:r>
          </a:p>
        </p:txBody>
      </p:sp>
      <p:sp>
        <p:nvSpPr>
          <p:cNvPr id="10" name="Text Placeholder 6">
            <a:extLst>
              <a:ext uri="{FF2B5EF4-FFF2-40B4-BE49-F238E27FC236}">
                <a16:creationId xmlns:a16="http://schemas.microsoft.com/office/drawing/2014/main" id="{ECC773ED-664B-824F-91D1-6C08CFB17BDA}"/>
              </a:ext>
            </a:extLst>
          </p:cNvPr>
          <p:cNvSpPr>
            <a:spLocks noGrp="1"/>
          </p:cNvSpPr>
          <p:nvPr>
            <p:ph type="body" sz="quarter" idx="13" hasCustomPrompt="1"/>
          </p:nvPr>
        </p:nvSpPr>
        <p:spPr>
          <a:xfrm>
            <a:off x="850138" y="3068639"/>
            <a:ext cx="5329239" cy="1728515"/>
          </a:xfrm>
        </p:spPr>
        <p:txBody>
          <a:bodyPr/>
          <a:lstStyle>
            <a:lvl1pPr>
              <a:spcBef>
                <a:spcPts val="0"/>
              </a:spcBef>
              <a:defRPr sz="2400"/>
            </a:lvl1pPr>
          </a:lstStyle>
          <a:p>
            <a:pPr lvl="0"/>
            <a:r>
              <a:rPr lang="en-GB" noProof="0"/>
              <a:t>Put the subtitle here,</a:t>
            </a:r>
            <a:br>
              <a:rPr lang="en-GB" noProof="0"/>
            </a:br>
            <a:r>
              <a:rPr lang="en-GB" noProof="0"/>
              <a:t>keep it regular 24 pt</a:t>
            </a:r>
          </a:p>
        </p:txBody>
      </p:sp>
      <p:sp>
        <p:nvSpPr>
          <p:cNvPr id="2" name="Footer Placeholder 1">
            <a:extLst>
              <a:ext uri="{FF2B5EF4-FFF2-40B4-BE49-F238E27FC236}">
                <a16:creationId xmlns:a16="http://schemas.microsoft.com/office/drawing/2014/main" id="{4F10DFEF-CCD5-CB42-BD22-BCB3D997661B}"/>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pic>
        <p:nvPicPr>
          <p:cNvPr id="14" name="Picture 13">
            <a:extLst>
              <a:ext uri="{FF2B5EF4-FFF2-40B4-BE49-F238E27FC236}">
                <a16:creationId xmlns:a16="http://schemas.microsoft.com/office/drawing/2014/main" id="{A4138AA4-4C2E-0A41-A4C3-7F18E87F8BDA}"/>
              </a:ext>
            </a:extLst>
          </p:cNvPr>
          <p:cNvPicPr>
            <a:picLocks noChangeAspect="1"/>
          </p:cNvPicPr>
          <p:nvPr userDrawn="1"/>
        </p:nvPicPr>
        <p:blipFill rotWithShape="1">
          <a:blip r:embed="rId2"/>
          <a:srcRect b="31724"/>
          <a:stretch/>
        </p:blipFill>
        <p:spPr>
          <a:xfrm>
            <a:off x="10335566" y="5801059"/>
            <a:ext cx="1321200" cy="580268"/>
          </a:xfrm>
          <a:prstGeom prst="rect">
            <a:avLst/>
          </a:prstGeom>
        </p:spPr>
      </p:pic>
    </p:spTree>
    <p:extLst>
      <p:ext uri="{BB962C8B-B14F-4D97-AF65-F5344CB8AC3E}">
        <p14:creationId xmlns:p14="http://schemas.microsoft.com/office/powerpoint/2010/main" val="336298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Agenda/conten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0F7D97-7943-F74E-8640-D30812E6AB99}"/>
              </a:ext>
            </a:extLst>
          </p:cNvPr>
          <p:cNvSpPr>
            <a:spLocks noGrp="1"/>
          </p:cNvSpPr>
          <p:nvPr>
            <p:ph type="title" hasCustomPrompt="1"/>
          </p:nvPr>
        </p:nvSpPr>
        <p:spPr>
          <a:xfrm>
            <a:off x="838200" y="838800"/>
            <a:ext cx="5257800" cy="1152227"/>
          </a:xfrm>
          <a:prstGeom prst="rect">
            <a:avLst/>
          </a:prstGeom>
        </p:spPr>
        <p:txBody>
          <a:bodyPr/>
          <a:lstStyle>
            <a:lvl1pPr>
              <a:lnSpc>
                <a:spcPct val="100000"/>
              </a:lnSpc>
              <a:defRPr sz="3600"/>
            </a:lvl1pPr>
          </a:lstStyle>
          <a:p>
            <a:r>
              <a:rPr lang="en-GB" noProof="0"/>
              <a:t>Agenda or contents</a:t>
            </a:r>
          </a:p>
        </p:txBody>
      </p:sp>
      <p:sp>
        <p:nvSpPr>
          <p:cNvPr id="10" name="Text Placeholder 9">
            <a:extLst>
              <a:ext uri="{FF2B5EF4-FFF2-40B4-BE49-F238E27FC236}">
                <a16:creationId xmlns:a16="http://schemas.microsoft.com/office/drawing/2014/main" id="{E234D5AF-452C-2E41-B572-1BD2DC3468B0}"/>
              </a:ext>
            </a:extLst>
          </p:cNvPr>
          <p:cNvSpPr>
            <a:spLocks noGrp="1"/>
          </p:cNvSpPr>
          <p:nvPr>
            <p:ph type="body" sz="quarter" idx="11" hasCustomPrompt="1"/>
          </p:nvPr>
        </p:nvSpPr>
        <p:spPr>
          <a:xfrm>
            <a:off x="838200" y="2204865"/>
            <a:ext cx="5257800" cy="3816523"/>
          </a:xfrm>
        </p:spPr>
        <p:txBody>
          <a:bodyPr lIns="90000" rIns="90000">
            <a:no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marL="457189" marR="0" indent="0" algn="l" defTabSz="914377" rtl="0" eaLnBrk="1" fontAlgn="auto" latinLnBrk="0" hangingPunct="1">
              <a:lnSpc>
                <a:spcPct val="100000"/>
              </a:lnSpc>
              <a:spcBef>
                <a:spcPts val="500"/>
              </a:spcBef>
              <a:spcAft>
                <a:spcPts val="0"/>
              </a:spcAft>
              <a:buClrTx/>
              <a:buSzTx/>
              <a:buFont typeface="Arial" panose="020B0604020202020204" pitchFamily="34" charset="0"/>
              <a:buNone/>
              <a:tabLst/>
              <a:defRPr sz="1800"/>
            </a:lvl2pPr>
          </a:lstStyle>
          <a:p>
            <a:pPr lvl="0"/>
            <a:r>
              <a:rPr lang="en-GB" noProof="0"/>
              <a:t>Put the agenda topic here, </a:t>
            </a:r>
            <a:br>
              <a:rPr lang="en-GB" noProof="0"/>
            </a:br>
            <a:r>
              <a:rPr lang="en-GB" noProof="0"/>
              <a:t>keep it regular 24 pt</a:t>
            </a:r>
          </a:p>
        </p:txBody>
      </p:sp>
      <p:sp>
        <p:nvSpPr>
          <p:cNvPr id="11" name="TextBox 10">
            <a:extLst>
              <a:ext uri="{FF2B5EF4-FFF2-40B4-BE49-F238E27FC236}">
                <a16:creationId xmlns:a16="http://schemas.microsoft.com/office/drawing/2014/main" id="{97F7DB04-77BF-2E44-B6B3-908B7D2114B5}"/>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4" name="Footer Placeholder 3">
            <a:extLst>
              <a:ext uri="{FF2B5EF4-FFF2-40B4-BE49-F238E27FC236}">
                <a16:creationId xmlns:a16="http://schemas.microsoft.com/office/drawing/2014/main" id="{230E9C2F-08A9-3749-8604-85EB4B9FE365}"/>
              </a:ext>
            </a:extLst>
          </p:cNvPr>
          <p:cNvSpPr>
            <a:spLocks noGrp="1"/>
          </p:cNvSpPr>
          <p:nvPr>
            <p:ph type="ftr" sz="quarter" idx="12"/>
          </p:nvPr>
        </p:nvSpPr>
        <p:spPr>
          <a:xfrm>
            <a:off x="838200" y="6381328"/>
            <a:ext cx="5257800" cy="293118"/>
          </a:xfrm>
          <a:prstGeom prst="rect">
            <a:avLst/>
          </a:prstGeom>
        </p:spPr>
        <p:txBody>
          <a:bodyPr/>
          <a:lstStyle/>
          <a:p>
            <a:endParaRPr lang="en-GB" noProof="0"/>
          </a:p>
        </p:txBody>
      </p:sp>
    </p:spTree>
    <p:extLst>
      <p:ext uri="{BB962C8B-B14F-4D97-AF65-F5344CB8AC3E}">
        <p14:creationId xmlns:p14="http://schemas.microsoft.com/office/powerpoint/2010/main" val="103033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83C5-A1E8-D696-4E8A-860948E2F8DE}"/>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id="{DEC3E83E-07DE-E512-9DCE-0EC1C7EDC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6D01B8-1888-F63F-FDFB-3EADBA1BB8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BD064752-B208-F687-A040-BF68E4182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7EEFE6-ABDD-B3E2-B8F5-228AA0CC67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19829950-1ADF-CF31-A1D7-DA7C111B8950}"/>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8" name="Footer Placeholder 7">
            <a:extLst>
              <a:ext uri="{FF2B5EF4-FFF2-40B4-BE49-F238E27FC236}">
                <a16:creationId xmlns:a16="http://schemas.microsoft.com/office/drawing/2014/main" id="{91D5EC69-743B-D680-E6E5-A31826566AC8}"/>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DCC804C4-68BE-DCEF-4DA1-AF0D60961B96}"/>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2051495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hapter name on colour background or image">
    <p:bg>
      <p:bgPr>
        <a:solidFill>
          <a:schemeClr val="bg1"/>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CEB23BBA-345D-F745-B284-713BE897A027}"/>
              </a:ext>
            </a:extLst>
          </p:cNvPr>
          <p:cNvSpPr>
            <a:spLocks noGrp="1"/>
          </p:cNvSpPr>
          <p:nvPr>
            <p:ph type="pic" sz="quarter" idx="14" hasCustomPrompt="1"/>
          </p:nvPr>
        </p:nvSpPr>
        <p:spPr>
          <a:xfrm>
            <a:off x="0" y="-27384"/>
            <a:ext cx="12192000" cy="6885384"/>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10" name="TextBox 9">
            <a:extLst>
              <a:ext uri="{FF2B5EF4-FFF2-40B4-BE49-F238E27FC236}">
                <a16:creationId xmlns:a16="http://schemas.microsoft.com/office/drawing/2014/main" id="{7FB25574-EA1E-8647-9572-8972274746BB}"/>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1" name="Subtitle 2">
            <a:extLst>
              <a:ext uri="{FF2B5EF4-FFF2-40B4-BE49-F238E27FC236}">
                <a16:creationId xmlns:a16="http://schemas.microsoft.com/office/drawing/2014/main" id="{9F99187E-75C3-704C-B702-5FF1467E154C}"/>
              </a:ext>
            </a:extLst>
          </p:cNvPr>
          <p:cNvSpPr>
            <a:spLocks noGrp="1"/>
          </p:cNvSpPr>
          <p:nvPr>
            <p:ph type="subTitle" idx="1" hasCustomPrompt="1"/>
          </p:nvPr>
        </p:nvSpPr>
        <p:spPr>
          <a:xfrm>
            <a:off x="850138" y="1952836"/>
            <a:ext cx="7766143" cy="2952328"/>
          </a:xfrm>
        </p:spPr>
        <p:txBody>
          <a:bodyPr anchor="ctr" anchorCtr="0">
            <a:noAutofit/>
          </a:bodyPr>
          <a:lstStyle>
            <a:lvl1pPr marL="0" indent="0" algn="l">
              <a:lnSpc>
                <a:spcPct val="100000"/>
              </a:lnSpc>
              <a:buNone/>
              <a:defRPr sz="60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Put the chapter headline here, </a:t>
            </a:r>
            <a:br>
              <a:rPr lang="en-GB" noProof="0"/>
            </a:br>
            <a:r>
              <a:rPr lang="en-GB" noProof="0"/>
              <a:t>keep it bold 60 </a:t>
            </a:r>
            <a:r>
              <a:rPr lang="en-GB" noProof="0" err="1"/>
              <a:t>pt</a:t>
            </a:r>
            <a:endParaRPr lang="en-GB" noProof="0"/>
          </a:p>
        </p:txBody>
      </p:sp>
      <p:sp>
        <p:nvSpPr>
          <p:cNvPr id="3" name="Footer Placeholder 2">
            <a:extLst>
              <a:ext uri="{FF2B5EF4-FFF2-40B4-BE49-F238E27FC236}">
                <a16:creationId xmlns:a16="http://schemas.microsoft.com/office/drawing/2014/main" id="{27FAFF6B-078B-C64F-9CD3-498DC3DC93C6}"/>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7" name="Text Placeholder 3">
            <a:extLst>
              <a:ext uri="{FF2B5EF4-FFF2-40B4-BE49-F238E27FC236}">
                <a16:creationId xmlns:a16="http://schemas.microsoft.com/office/drawing/2014/main" id="{6197EBF1-7F60-D44A-93CB-4809CDC33B1D}"/>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a:t>© </a:t>
            </a:r>
            <a:r>
              <a:rPr lang="en-US" err="1"/>
              <a:t>Ingka</a:t>
            </a:r>
            <a:r>
              <a:rPr lang="en-US"/>
              <a:t> Holding B.V. 2019</a:t>
            </a:r>
            <a:endParaRPr lang="en-GB"/>
          </a:p>
        </p:txBody>
      </p:sp>
    </p:spTree>
    <p:extLst>
      <p:ext uri="{BB962C8B-B14F-4D97-AF65-F5344CB8AC3E}">
        <p14:creationId xmlns:p14="http://schemas.microsoft.com/office/powerpoint/2010/main" val="622350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hapter name with number on texture or image">
    <p:bg>
      <p:bgPr>
        <a:solidFill>
          <a:schemeClr val="bg1"/>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C2E2C76C-B512-4744-83A7-60E61AA545D5}"/>
              </a:ext>
            </a:extLst>
          </p:cNvPr>
          <p:cNvSpPr>
            <a:spLocks noGrp="1"/>
          </p:cNvSpPr>
          <p:nvPr>
            <p:ph type="pic" sz="quarter" idx="14" hasCustomPrompt="1"/>
          </p:nvPr>
        </p:nvSpPr>
        <p:spPr>
          <a:xfrm>
            <a:off x="0" y="0"/>
            <a:ext cx="12192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5" name="Picture Placeholder 4">
            <a:extLst>
              <a:ext uri="{FF2B5EF4-FFF2-40B4-BE49-F238E27FC236}">
                <a16:creationId xmlns:a16="http://schemas.microsoft.com/office/drawing/2014/main" id="{FB1122C6-C8D2-B547-ADCC-E7F92107FD3B}"/>
              </a:ext>
            </a:extLst>
          </p:cNvPr>
          <p:cNvSpPr>
            <a:spLocks noGrp="1"/>
          </p:cNvSpPr>
          <p:nvPr>
            <p:ph type="pic" sz="quarter" idx="18" hasCustomPrompt="1"/>
          </p:nvPr>
        </p:nvSpPr>
        <p:spPr>
          <a:xfrm>
            <a:off x="838994" y="1824831"/>
            <a:ext cx="10514013" cy="3208338"/>
          </a:xfrm>
          <a:solidFill>
            <a:schemeClr val="bg1"/>
          </a:solidFill>
        </p:spPr>
        <p:txBody>
          <a:bodyPr/>
          <a:lstStyle/>
          <a:p>
            <a:r>
              <a:rPr lang="en-GB" noProof="0"/>
              <a:t> </a:t>
            </a:r>
          </a:p>
        </p:txBody>
      </p:sp>
      <p:sp>
        <p:nvSpPr>
          <p:cNvPr id="8" name="Subtitle 2">
            <a:extLst>
              <a:ext uri="{FF2B5EF4-FFF2-40B4-BE49-F238E27FC236}">
                <a16:creationId xmlns:a16="http://schemas.microsoft.com/office/drawing/2014/main" id="{03179F04-E3DD-714F-9E83-2F320F41AF4B}"/>
              </a:ext>
            </a:extLst>
          </p:cNvPr>
          <p:cNvSpPr>
            <a:spLocks noGrp="1"/>
          </p:cNvSpPr>
          <p:nvPr>
            <p:ph type="subTitle" idx="1" hasCustomPrompt="1"/>
          </p:nvPr>
        </p:nvSpPr>
        <p:spPr>
          <a:xfrm>
            <a:off x="3359696" y="2534917"/>
            <a:ext cx="7704856" cy="1802259"/>
          </a:xfrm>
        </p:spPr>
        <p:txBody>
          <a:bodyPr anchor="ctr">
            <a:noAutofit/>
          </a:bodyPr>
          <a:lstStyle>
            <a:lvl1pPr marL="0" indent="0" algn="l">
              <a:lnSpc>
                <a:spcPct val="100000"/>
              </a:lnSpc>
              <a:buNone/>
              <a:defRPr sz="6000" b="1" spc="-100" baseline="0">
                <a:latin typeface="Noto IKEA Latin" panose="020B050204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Put the chapter headline here</a:t>
            </a:r>
          </a:p>
        </p:txBody>
      </p:sp>
      <p:sp>
        <p:nvSpPr>
          <p:cNvPr id="11" name="Text Placeholder 4">
            <a:extLst>
              <a:ext uri="{FF2B5EF4-FFF2-40B4-BE49-F238E27FC236}">
                <a16:creationId xmlns:a16="http://schemas.microsoft.com/office/drawing/2014/main" id="{E6CA9D82-2C12-3A47-9717-927FD5070851}"/>
              </a:ext>
            </a:extLst>
          </p:cNvPr>
          <p:cNvSpPr>
            <a:spLocks noGrp="1"/>
          </p:cNvSpPr>
          <p:nvPr>
            <p:ph type="body" sz="quarter" idx="11" hasCustomPrompt="1"/>
          </p:nvPr>
        </p:nvSpPr>
        <p:spPr>
          <a:xfrm>
            <a:off x="850138" y="2534917"/>
            <a:ext cx="2437550" cy="1802259"/>
          </a:xfrm>
        </p:spPr>
        <p:txBody>
          <a:bodyPr anchor="ctr">
            <a:noAutofit/>
          </a:bodyPr>
          <a:lstStyle>
            <a:lvl1pPr marL="0" indent="0" algn="ctr">
              <a:lnSpc>
                <a:spcPct val="100000"/>
              </a:lnSpc>
              <a:buNone/>
              <a:defRPr sz="15000" b="1" spc="-300" baseline="0">
                <a:ln>
                  <a:noFill/>
                </a:ln>
                <a:solidFill>
                  <a:schemeClr val="tx1"/>
                </a:solidFill>
              </a:defRPr>
            </a:lvl1pPr>
          </a:lstStyle>
          <a:p>
            <a:pPr lvl="0"/>
            <a:r>
              <a:rPr lang="en-GB" noProof="0"/>
              <a:t>#</a:t>
            </a:r>
          </a:p>
        </p:txBody>
      </p:sp>
      <p:sp>
        <p:nvSpPr>
          <p:cNvPr id="12" name="TextBox 11">
            <a:extLst>
              <a:ext uri="{FF2B5EF4-FFF2-40B4-BE49-F238E27FC236}">
                <a16:creationId xmlns:a16="http://schemas.microsoft.com/office/drawing/2014/main" id="{4AB5007E-0939-D74C-BD84-68B93EE6A68F}"/>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3" name="Footer Placeholder 2">
            <a:extLst>
              <a:ext uri="{FF2B5EF4-FFF2-40B4-BE49-F238E27FC236}">
                <a16:creationId xmlns:a16="http://schemas.microsoft.com/office/drawing/2014/main" id="{54B6BFA2-123E-BC45-8C9A-C7B68BAB5E7A}"/>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9" name="Text Placeholder 3">
            <a:extLst>
              <a:ext uri="{FF2B5EF4-FFF2-40B4-BE49-F238E27FC236}">
                <a16:creationId xmlns:a16="http://schemas.microsoft.com/office/drawing/2014/main" id="{CDB35E14-306E-CC47-BA9B-1EED6583B986}"/>
              </a:ext>
            </a:extLst>
          </p:cNvPr>
          <p:cNvSpPr>
            <a:spLocks noGrp="1"/>
          </p:cNvSpPr>
          <p:nvPr>
            <p:ph type="body" sz="quarter" idx="19"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a:t>© </a:t>
            </a:r>
            <a:r>
              <a:rPr lang="en-US" err="1"/>
              <a:t>Ingka</a:t>
            </a:r>
            <a:r>
              <a:rPr lang="en-US"/>
              <a:t> Holding B.V. 2019</a:t>
            </a:r>
            <a:endParaRPr lang="en-GB"/>
          </a:p>
        </p:txBody>
      </p:sp>
    </p:spTree>
    <p:extLst>
      <p:ext uri="{BB962C8B-B14F-4D97-AF65-F5344CB8AC3E}">
        <p14:creationId xmlns:p14="http://schemas.microsoft.com/office/powerpoint/2010/main" val="2493492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ig statement on colour background, texture or image">
    <p:bg>
      <p:bgPr>
        <a:solidFill>
          <a:schemeClr val="bg1"/>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5B5B688F-CD11-F649-AE9F-1EA4B9BFBD36}"/>
              </a:ext>
            </a:extLst>
          </p:cNvPr>
          <p:cNvSpPr>
            <a:spLocks noGrp="1"/>
          </p:cNvSpPr>
          <p:nvPr>
            <p:ph type="pic" sz="quarter" idx="14" hasCustomPrompt="1"/>
          </p:nvPr>
        </p:nvSpPr>
        <p:spPr>
          <a:xfrm>
            <a:off x="0" y="0"/>
            <a:ext cx="12192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Select a colour for background. Or drag and drop to add a picture</a:t>
            </a:r>
          </a:p>
        </p:txBody>
      </p:sp>
      <p:sp>
        <p:nvSpPr>
          <p:cNvPr id="9" name="TextBox 8">
            <a:extLst>
              <a:ext uri="{FF2B5EF4-FFF2-40B4-BE49-F238E27FC236}">
                <a16:creationId xmlns:a16="http://schemas.microsoft.com/office/drawing/2014/main" id="{CF92C3D1-FF42-1F4E-A8CA-01156BB3B407}"/>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0" name="Title Placeholder 6">
            <a:extLst>
              <a:ext uri="{FF2B5EF4-FFF2-40B4-BE49-F238E27FC236}">
                <a16:creationId xmlns:a16="http://schemas.microsoft.com/office/drawing/2014/main" id="{048B0FEC-E6E9-1B42-9F79-233E0858B4AD}"/>
              </a:ext>
            </a:extLst>
          </p:cNvPr>
          <p:cNvSpPr>
            <a:spLocks noGrp="1"/>
          </p:cNvSpPr>
          <p:nvPr>
            <p:ph type="title" hasCustomPrompt="1"/>
          </p:nvPr>
        </p:nvSpPr>
        <p:spPr>
          <a:xfrm>
            <a:off x="839788" y="846251"/>
            <a:ext cx="10515600" cy="5165499"/>
          </a:xfrm>
          <a:prstGeom prst="rect">
            <a:avLst/>
          </a:prstGeom>
        </p:spPr>
        <p:txBody>
          <a:bodyPr vert="horz" lIns="91440" tIns="45720" rIns="91440" bIns="45720" rtlCol="0" anchor="ctr">
            <a:noAutofit/>
          </a:bodyPr>
          <a:lstStyle>
            <a:lvl1pPr>
              <a:defRPr/>
            </a:lvl1pPr>
          </a:lstStyle>
          <a:p>
            <a:r>
              <a:rPr lang="en-GB" noProof="0"/>
              <a:t>Put a statement here,</a:t>
            </a:r>
            <a:br>
              <a:rPr lang="en-GB" noProof="0"/>
            </a:br>
            <a:r>
              <a:rPr lang="en-GB" noProof="0"/>
              <a:t>keep it bold 60 </a:t>
            </a:r>
            <a:r>
              <a:rPr lang="en-GB" noProof="0" err="1"/>
              <a:t>pt</a:t>
            </a:r>
            <a:endParaRPr lang="en-GB" noProof="0"/>
          </a:p>
        </p:txBody>
      </p:sp>
      <p:sp>
        <p:nvSpPr>
          <p:cNvPr id="2" name="Footer Placeholder 1">
            <a:extLst>
              <a:ext uri="{FF2B5EF4-FFF2-40B4-BE49-F238E27FC236}">
                <a16:creationId xmlns:a16="http://schemas.microsoft.com/office/drawing/2014/main" id="{CF4CDDA2-0DB6-EC42-BC2B-9EC70BD2CC1F}"/>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
        <p:nvSpPr>
          <p:cNvPr id="7" name="Text Placeholder 3">
            <a:extLst>
              <a:ext uri="{FF2B5EF4-FFF2-40B4-BE49-F238E27FC236}">
                <a16:creationId xmlns:a16="http://schemas.microsoft.com/office/drawing/2014/main" id="{E7B9ED26-2920-4043-83C2-B0926B2E20C6}"/>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a:t>© </a:t>
            </a:r>
            <a:r>
              <a:rPr lang="en-US" err="1"/>
              <a:t>Ingka</a:t>
            </a:r>
            <a:r>
              <a:rPr lang="en-US"/>
              <a:t> Holding B.V. 2019</a:t>
            </a:r>
            <a:endParaRPr lang="en-GB"/>
          </a:p>
        </p:txBody>
      </p:sp>
    </p:spTree>
    <p:extLst>
      <p:ext uri="{BB962C8B-B14F-4D97-AF65-F5344CB8AC3E}">
        <p14:creationId xmlns:p14="http://schemas.microsoft.com/office/powerpoint/2010/main" val="3807360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 and image on the righ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D48D48A-6A5E-1641-B321-0C5DA93B51AF}"/>
              </a:ext>
            </a:extLst>
          </p:cNvPr>
          <p:cNvSpPr>
            <a:spLocks noGrp="1"/>
          </p:cNvSpPr>
          <p:nvPr>
            <p:ph type="pic" sz="quarter" idx="15" hasCustomPrompt="1"/>
          </p:nvPr>
        </p:nvSpPr>
        <p:spPr>
          <a:xfrm>
            <a:off x="6096000" y="0"/>
            <a:ext cx="6096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9" name="TextBox 8">
            <a:extLst>
              <a:ext uri="{FF2B5EF4-FFF2-40B4-BE49-F238E27FC236}">
                <a16:creationId xmlns:a16="http://schemas.microsoft.com/office/drawing/2014/main" id="{A4A5B6B5-68D0-A54D-A622-9737BD245297}"/>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1" name="Title 1">
            <a:extLst>
              <a:ext uri="{FF2B5EF4-FFF2-40B4-BE49-F238E27FC236}">
                <a16:creationId xmlns:a16="http://schemas.microsoft.com/office/drawing/2014/main" id="{28621A64-7B8E-B242-859E-D8C6D673E4E6}"/>
              </a:ext>
            </a:extLst>
          </p:cNvPr>
          <p:cNvSpPr>
            <a:spLocks noGrp="1"/>
          </p:cNvSpPr>
          <p:nvPr>
            <p:ph type="title" hasCustomPrompt="1"/>
          </p:nvPr>
        </p:nvSpPr>
        <p:spPr>
          <a:xfrm>
            <a:off x="837218" y="838800"/>
            <a:ext cx="4825753" cy="1728787"/>
          </a:xfrm>
          <a:prstGeom prst="rect">
            <a:avLst/>
          </a:prstGeom>
        </p:spPr>
        <p:txBody>
          <a:bodyPr/>
          <a:lstStyle>
            <a:lvl1pPr>
              <a:lnSpc>
                <a:spcPct val="100000"/>
              </a:lnSpc>
              <a:defRPr sz="3600" baseline="0"/>
            </a:lvl1pPr>
          </a:lstStyle>
          <a:p>
            <a:r>
              <a:rPr lang="en-GB" noProof="0"/>
              <a:t>Put the slide headline here, </a:t>
            </a:r>
            <a:br>
              <a:rPr lang="en-GB" noProof="0"/>
            </a:br>
            <a:r>
              <a:rPr lang="en-GB" noProof="0"/>
              <a:t>keep it bold 36 pt</a:t>
            </a:r>
          </a:p>
        </p:txBody>
      </p:sp>
      <p:sp>
        <p:nvSpPr>
          <p:cNvPr id="4" name="Text Placeholder 3">
            <a:extLst>
              <a:ext uri="{FF2B5EF4-FFF2-40B4-BE49-F238E27FC236}">
                <a16:creationId xmlns:a16="http://schemas.microsoft.com/office/drawing/2014/main" id="{52E9B177-8DA0-0441-A221-80226E11295B}"/>
              </a:ext>
            </a:extLst>
          </p:cNvPr>
          <p:cNvSpPr>
            <a:spLocks noGrp="1"/>
          </p:cNvSpPr>
          <p:nvPr>
            <p:ph type="body" sz="quarter" idx="18" hasCustomPrompt="1"/>
          </p:nvPr>
        </p:nvSpPr>
        <p:spPr>
          <a:xfrm>
            <a:off x="837219"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18" name="Footer Placeholder 1">
            <a:extLst>
              <a:ext uri="{FF2B5EF4-FFF2-40B4-BE49-F238E27FC236}">
                <a16:creationId xmlns:a16="http://schemas.microsoft.com/office/drawing/2014/main" id="{9268F47C-6A1E-6446-9FB4-2D298F562747}"/>
              </a:ext>
            </a:extLst>
          </p:cNvPr>
          <p:cNvSpPr>
            <a:spLocks noGrp="1"/>
          </p:cNvSpPr>
          <p:nvPr>
            <p:ph type="ftr" sz="quarter" idx="19"/>
          </p:nvPr>
        </p:nvSpPr>
        <p:spPr>
          <a:xfrm>
            <a:off x="838200" y="6381327"/>
            <a:ext cx="5257800" cy="293119"/>
          </a:xfrm>
          <a:prstGeom prst="rect">
            <a:avLst/>
          </a:prstGeom>
        </p:spPr>
        <p:txBody>
          <a:bodyPr/>
          <a:lstStyle/>
          <a:p>
            <a:endParaRPr lang="en-GB" noProof="0"/>
          </a:p>
        </p:txBody>
      </p:sp>
      <p:sp>
        <p:nvSpPr>
          <p:cNvPr id="8" name="Text Placeholder 3">
            <a:extLst>
              <a:ext uri="{FF2B5EF4-FFF2-40B4-BE49-F238E27FC236}">
                <a16:creationId xmlns:a16="http://schemas.microsoft.com/office/drawing/2014/main" id="{0136A015-09C4-2341-87D2-A48EA3C6C85F}"/>
              </a:ext>
            </a:extLst>
          </p:cNvPr>
          <p:cNvSpPr>
            <a:spLocks noGrp="1"/>
          </p:cNvSpPr>
          <p:nvPr>
            <p:ph type="body" sz="quarter" idx="20"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a:t>© </a:t>
            </a:r>
            <a:r>
              <a:rPr lang="en-US" err="1"/>
              <a:t>Ingka</a:t>
            </a:r>
            <a:r>
              <a:rPr lang="en-US"/>
              <a:t> Holding B.V. 2019</a:t>
            </a:r>
            <a:endParaRPr lang="en-GB"/>
          </a:p>
        </p:txBody>
      </p:sp>
    </p:spTree>
    <p:extLst>
      <p:ext uri="{BB962C8B-B14F-4D97-AF65-F5344CB8AC3E}">
        <p14:creationId xmlns:p14="http://schemas.microsoft.com/office/powerpoint/2010/main" val="379862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xt and image on the lef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5D527F14-48A9-BB4D-8ABB-D25C9E004E4D}"/>
              </a:ext>
            </a:extLst>
          </p:cNvPr>
          <p:cNvSpPr>
            <a:spLocks noGrp="1"/>
          </p:cNvSpPr>
          <p:nvPr>
            <p:ph type="pic" sz="quarter" idx="15" hasCustomPrompt="1"/>
          </p:nvPr>
        </p:nvSpPr>
        <p:spPr>
          <a:xfrm>
            <a:off x="0" y="0"/>
            <a:ext cx="6062176"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GB" noProof="0"/>
              <a:t>Drag and drop or click the icon to add a picture</a:t>
            </a:r>
          </a:p>
        </p:txBody>
      </p:sp>
      <p:sp>
        <p:nvSpPr>
          <p:cNvPr id="10" name="TextBox 9">
            <a:extLst>
              <a:ext uri="{FF2B5EF4-FFF2-40B4-BE49-F238E27FC236}">
                <a16:creationId xmlns:a16="http://schemas.microsoft.com/office/drawing/2014/main" id="{B55AD044-F9B2-7B4A-8F1A-C29B1D7B0569}"/>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1" name="Title 1">
            <a:extLst>
              <a:ext uri="{FF2B5EF4-FFF2-40B4-BE49-F238E27FC236}">
                <a16:creationId xmlns:a16="http://schemas.microsoft.com/office/drawing/2014/main" id="{126F91B4-0CEF-044B-8873-D93BD278142D}"/>
              </a:ext>
            </a:extLst>
          </p:cNvPr>
          <p:cNvSpPr>
            <a:spLocks noGrp="1"/>
          </p:cNvSpPr>
          <p:nvPr>
            <p:ph type="title" hasCustomPrompt="1"/>
          </p:nvPr>
        </p:nvSpPr>
        <p:spPr>
          <a:xfrm>
            <a:off x="6677081" y="838800"/>
            <a:ext cx="4824771"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2" name="Footer Placeholder 1">
            <a:extLst>
              <a:ext uri="{FF2B5EF4-FFF2-40B4-BE49-F238E27FC236}">
                <a16:creationId xmlns:a16="http://schemas.microsoft.com/office/drawing/2014/main" id="{6E64B2A8-161F-744F-9F85-AE3488CC641A}"/>
              </a:ext>
            </a:extLst>
          </p:cNvPr>
          <p:cNvSpPr>
            <a:spLocks noGrp="1"/>
          </p:cNvSpPr>
          <p:nvPr>
            <p:ph type="ftr" sz="quarter" idx="16"/>
          </p:nvPr>
        </p:nvSpPr>
        <p:spPr>
          <a:xfrm>
            <a:off x="838200" y="6381327"/>
            <a:ext cx="5257800" cy="293119"/>
          </a:xfrm>
          <a:prstGeom prst="rect">
            <a:avLst/>
          </a:prstGeom>
        </p:spPr>
        <p:txBody>
          <a:bodyPr/>
          <a:lstStyle/>
          <a:p>
            <a:endParaRPr lang="en-GB" noProof="0"/>
          </a:p>
        </p:txBody>
      </p:sp>
      <p:sp>
        <p:nvSpPr>
          <p:cNvPr id="8" name="Text Placeholder 3">
            <a:extLst>
              <a:ext uri="{FF2B5EF4-FFF2-40B4-BE49-F238E27FC236}">
                <a16:creationId xmlns:a16="http://schemas.microsoft.com/office/drawing/2014/main" id="{B49D2ED4-85B6-784A-A881-461D6437618F}"/>
              </a:ext>
            </a:extLst>
          </p:cNvPr>
          <p:cNvSpPr>
            <a:spLocks noGrp="1"/>
          </p:cNvSpPr>
          <p:nvPr>
            <p:ph type="body" sz="quarter" idx="18" hasCustomPrompt="1"/>
          </p:nvPr>
        </p:nvSpPr>
        <p:spPr>
          <a:xfrm>
            <a:off x="6649803"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Tree>
    <p:extLst>
      <p:ext uri="{BB962C8B-B14F-4D97-AF65-F5344CB8AC3E}">
        <p14:creationId xmlns:p14="http://schemas.microsoft.com/office/powerpoint/2010/main" val="1786618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in one colum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A67F5F-7995-864E-A3B0-B870396AC450}"/>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0" name="Title 1">
            <a:extLst>
              <a:ext uri="{FF2B5EF4-FFF2-40B4-BE49-F238E27FC236}">
                <a16:creationId xmlns:a16="http://schemas.microsoft.com/office/drawing/2014/main" id="{553F6C7D-ECC0-674B-A1ED-F01C3FA495FF}"/>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6" name="Text Placeholder 3">
            <a:extLst>
              <a:ext uri="{FF2B5EF4-FFF2-40B4-BE49-F238E27FC236}">
                <a16:creationId xmlns:a16="http://schemas.microsoft.com/office/drawing/2014/main" id="{3397E6F6-DFC7-C54D-9E7E-CD51822BE714}"/>
              </a:ext>
            </a:extLst>
          </p:cNvPr>
          <p:cNvSpPr>
            <a:spLocks noGrp="1"/>
          </p:cNvSpPr>
          <p:nvPr>
            <p:ph type="body" sz="quarter" idx="18" hasCustomPrompt="1"/>
          </p:nvPr>
        </p:nvSpPr>
        <p:spPr>
          <a:xfrm>
            <a:off x="837219" y="2848213"/>
            <a:ext cx="4825752" cy="3168649"/>
          </a:xfrm>
        </p:spPr>
        <p:txBody>
          <a:bodyPr>
            <a:noAutofit/>
          </a:bodyPr>
          <a:lstStyle>
            <a:lvl1pPr>
              <a:spcBef>
                <a:spcPts val="1000"/>
              </a:spcBef>
              <a:defRPr sz="1400"/>
            </a:lvl1pPr>
          </a:lstStyle>
          <a:p>
            <a:pPr lvl="0"/>
            <a:r>
              <a:rPr lang="en-GB" noProof="0"/>
              <a:t>Put the body text or caption here,</a:t>
            </a:r>
            <a:br>
              <a:rPr lang="en-GB" noProof="0"/>
            </a:br>
            <a:r>
              <a:rPr lang="en-GB" noProof="0"/>
              <a:t>keep it regular 14 pt</a:t>
            </a:r>
          </a:p>
        </p:txBody>
      </p:sp>
      <p:sp>
        <p:nvSpPr>
          <p:cNvPr id="7" name="Footer Placeholder 1">
            <a:extLst>
              <a:ext uri="{FF2B5EF4-FFF2-40B4-BE49-F238E27FC236}">
                <a16:creationId xmlns:a16="http://schemas.microsoft.com/office/drawing/2014/main" id="{500049F7-B9FA-B848-9517-EB2FF545957D}"/>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7925618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ullet points in three column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10EEEC-F9CA-E042-BDE6-F770471505B4}"/>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8" name="Title 1">
            <a:extLst>
              <a:ext uri="{FF2B5EF4-FFF2-40B4-BE49-F238E27FC236}">
                <a16:creationId xmlns:a16="http://schemas.microsoft.com/office/drawing/2014/main" id="{00941136-4B4C-4145-A979-62087D971861}"/>
              </a:ext>
            </a:extLst>
          </p:cNvPr>
          <p:cNvSpPr>
            <a:spLocks noGrp="1"/>
          </p:cNvSpPr>
          <p:nvPr>
            <p:ph type="title" hasCustomPrompt="1"/>
          </p:nvPr>
        </p:nvSpPr>
        <p:spPr>
          <a:xfrm>
            <a:off x="838201" y="838800"/>
            <a:ext cx="10517188" cy="1728787"/>
          </a:xfrm>
          <a:prstGeom prst="rect">
            <a:avLst/>
          </a:prstGeom>
        </p:spPr>
        <p:txBody>
          <a:bodyPr/>
          <a:lstStyle>
            <a:lvl1pPr>
              <a:lnSpc>
                <a:spcPct val="100000"/>
              </a:lnSpc>
              <a:defRPr sz="3600"/>
            </a:lvl1pPr>
          </a:lstStyle>
          <a:p>
            <a:r>
              <a:rPr lang="en-GB" noProof="0"/>
              <a:t>Put the slide headline here, </a:t>
            </a:r>
            <a:br>
              <a:rPr lang="en-GB" noProof="0"/>
            </a:br>
            <a:r>
              <a:rPr lang="en-GB" noProof="0"/>
              <a:t>keep it bold 36 pt</a:t>
            </a:r>
          </a:p>
        </p:txBody>
      </p:sp>
      <p:sp>
        <p:nvSpPr>
          <p:cNvPr id="8" name="Text Placeholder 3">
            <a:extLst>
              <a:ext uri="{FF2B5EF4-FFF2-40B4-BE49-F238E27FC236}">
                <a16:creationId xmlns:a16="http://schemas.microsoft.com/office/drawing/2014/main" id="{CB00048D-5466-AD48-828A-D48CFE43B8E5}"/>
              </a:ext>
            </a:extLst>
          </p:cNvPr>
          <p:cNvSpPr>
            <a:spLocks noGrp="1"/>
          </p:cNvSpPr>
          <p:nvPr>
            <p:ph type="body" sz="quarter" idx="18" hasCustomPrompt="1"/>
          </p:nvPr>
        </p:nvSpPr>
        <p:spPr>
          <a:xfrm>
            <a:off x="837219" y="2848213"/>
            <a:ext cx="3194493" cy="3168649"/>
          </a:xfrm>
        </p:spPr>
        <p:txBody>
          <a:bodyPr>
            <a:noAutofit/>
          </a:bodyPr>
          <a:lstStyle>
            <a:lvl1pPr marL="285750" indent="-285750">
              <a:spcBef>
                <a:spcPts val="1000"/>
              </a:spcBef>
              <a:buFont typeface="Arial" panose="020B0604020202020204" pitchFamily="34" charset="0"/>
              <a:buChar char="•"/>
              <a:defRPr sz="1400"/>
            </a:lvl1pPr>
          </a:lstStyle>
          <a:p>
            <a:pPr lvl="0"/>
            <a:r>
              <a:rPr lang="en-GB" noProof="0"/>
              <a:t>Put the list text here,</a:t>
            </a:r>
            <a:br>
              <a:rPr lang="en-GB" noProof="0"/>
            </a:br>
            <a:r>
              <a:rPr lang="en-GB" noProof="0"/>
              <a:t>keep it regular 14 pt</a:t>
            </a:r>
          </a:p>
          <a:p>
            <a:pPr lvl="0"/>
            <a:endParaRPr lang="en-GB" noProof="0"/>
          </a:p>
        </p:txBody>
      </p:sp>
      <p:sp>
        <p:nvSpPr>
          <p:cNvPr id="10" name="Text Placeholder 3">
            <a:extLst>
              <a:ext uri="{FF2B5EF4-FFF2-40B4-BE49-F238E27FC236}">
                <a16:creationId xmlns:a16="http://schemas.microsoft.com/office/drawing/2014/main" id="{316CE0BD-CEC3-544F-8484-175C25F90EEC}"/>
              </a:ext>
            </a:extLst>
          </p:cNvPr>
          <p:cNvSpPr>
            <a:spLocks noGrp="1"/>
          </p:cNvSpPr>
          <p:nvPr>
            <p:ph type="body" sz="quarter" idx="19" hasCustomPrompt="1"/>
          </p:nvPr>
        </p:nvSpPr>
        <p:spPr>
          <a:xfrm>
            <a:off x="8160290" y="2848213"/>
            <a:ext cx="3194493" cy="3168649"/>
          </a:xfrm>
        </p:spPr>
        <p:txBody>
          <a:bodyPr>
            <a:noAutofit/>
          </a:bodyPr>
          <a:lstStyle>
            <a:lvl1pPr marL="285750" indent="-285750">
              <a:spcBef>
                <a:spcPts val="1000"/>
              </a:spcBef>
              <a:buFont typeface="Arial" panose="020B0604020202020204" pitchFamily="34" charset="0"/>
              <a:buChar char="•"/>
              <a:defRPr sz="1400"/>
            </a:lvl1pPr>
          </a:lstStyle>
          <a:p>
            <a:pPr lvl="0"/>
            <a:r>
              <a:rPr lang="en-GB" noProof="0"/>
              <a:t>Put the list text here,</a:t>
            </a:r>
            <a:br>
              <a:rPr lang="en-GB" noProof="0"/>
            </a:br>
            <a:r>
              <a:rPr lang="en-GB" noProof="0"/>
              <a:t>keep it regular 14 pt</a:t>
            </a:r>
          </a:p>
          <a:p>
            <a:pPr lvl="0"/>
            <a:endParaRPr lang="en-GB" noProof="0"/>
          </a:p>
        </p:txBody>
      </p:sp>
      <p:sp>
        <p:nvSpPr>
          <p:cNvPr id="11" name="Text Placeholder 3">
            <a:extLst>
              <a:ext uri="{FF2B5EF4-FFF2-40B4-BE49-F238E27FC236}">
                <a16:creationId xmlns:a16="http://schemas.microsoft.com/office/drawing/2014/main" id="{52CADF44-9CA4-8D41-B1AA-2D27B1FDB07E}"/>
              </a:ext>
            </a:extLst>
          </p:cNvPr>
          <p:cNvSpPr>
            <a:spLocks noGrp="1"/>
          </p:cNvSpPr>
          <p:nvPr>
            <p:ph type="body" sz="quarter" idx="20" hasCustomPrompt="1"/>
          </p:nvPr>
        </p:nvSpPr>
        <p:spPr>
          <a:xfrm>
            <a:off x="4498754" y="2848213"/>
            <a:ext cx="3194493" cy="3168649"/>
          </a:xfrm>
        </p:spPr>
        <p:txBody>
          <a:bodyPr>
            <a:noAutofit/>
          </a:bodyPr>
          <a:lstStyle>
            <a:lvl1pPr marL="285750" indent="-285750">
              <a:spcBef>
                <a:spcPts val="1000"/>
              </a:spcBef>
              <a:buFont typeface="Arial" panose="020B0604020202020204" pitchFamily="34" charset="0"/>
              <a:buChar char="•"/>
              <a:defRPr sz="1400"/>
            </a:lvl1pPr>
          </a:lstStyle>
          <a:p>
            <a:pPr lvl="0"/>
            <a:r>
              <a:rPr lang="en-GB" noProof="0"/>
              <a:t>Put the list text here,</a:t>
            </a:r>
            <a:br>
              <a:rPr lang="en-GB" noProof="0"/>
            </a:br>
            <a:r>
              <a:rPr lang="en-GB" noProof="0"/>
              <a:t>keep it regular 14 pt</a:t>
            </a:r>
          </a:p>
          <a:p>
            <a:pPr lvl="0"/>
            <a:endParaRPr lang="en-GB" noProof="0"/>
          </a:p>
        </p:txBody>
      </p:sp>
      <p:sp>
        <p:nvSpPr>
          <p:cNvPr id="13" name="Footer Placeholder 1">
            <a:extLst>
              <a:ext uri="{FF2B5EF4-FFF2-40B4-BE49-F238E27FC236}">
                <a16:creationId xmlns:a16="http://schemas.microsoft.com/office/drawing/2014/main" id="{FF16714B-FB53-1F43-BB2E-33016E450AE8}"/>
              </a:ext>
            </a:extLst>
          </p:cNvPr>
          <p:cNvSpPr>
            <a:spLocks noGrp="1"/>
          </p:cNvSpPr>
          <p:nvPr>
            <p:ph type="ftr" sz="quarter" idx="15"/>
          </p:nvPr>
        </p:nvSpPr>
        <p:spPr>
          <a:xfrm>
            <a:off x="838200" y="6381327"/>
            <a:ext cx="5257800" cy="293119"/>
          </a:xfrm>
          <a:prstGeom prst="rect">
            <a:avLst/>
          </a:prstGeom>
        </p:spPr>
        <p:txBody>
          <a:bodyPr/>
          <a:lstStyle/>
          <a:p>
            <a:endParaRPr lang="en-GB" noProof="0"/>
          </a:p>
        </p:txBody>
      </p:sp>
    </p:spTree>
    <p:extLst>
      <p:ext uri="{BB962C8B-B14F-4D97-AF65-F5344CB8AC3E}">
        <p14:creationId xmlns:p14="http://schemas.microsoft.com/office/powerpoint/2010/main" val="2496359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ull bleed image">
    <p:bg>
      <p:bgPr>
        <a:solidFill>
          <a:schemeClr val="bg1"/>
        </a:solidFill>
        <a:effectLst/>
      </p:bgPr>
    </p:bg>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B11BDF8C-83D3-724E-8888-78F99356B623}"/>
              </a:ext>
            </a:extLst>
          </p:cNvPr>
          <p:cNvSpPr>
            <a:spLocks noGrp="1"/>
          </p:cNvSpPr>
          <p:nvPr>
            <p:ph type="pic" sz="quarter" idx="15" hasCustomPrompt="1"/>
          </p:nvPr>
        </p:nvSpPr>
        <p:spPr>
          <a:xfrm>
            <a:off x="0" y="0"/>
            <a:ext cx="12192000" cy="6858000"/>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8" name="TextBox 7">
            <a:extLst>
              <a:ext uri="{FF2B5EF4-FFF2-40B4-BE49-F238E27FC236}">
                <a16:creationId xmlns:a16="http://schemas.microsoft.com/office/drawing/2014/main" id="{73BADB48-5F7B-4C4D-BDD5-124AFC5BC91E}"/>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2" name="Footer Placeholder 1">
            <a:extLst>
              <a:ext uri="{FF2B5EF4-FFF2-40B4-BE49-F238E27FC236}">
                <a16:creationId xmlns:a16="http://schemas.microsoft.com/office/drawing/2014/main" id="{F9537780-6950-D34C-A608-84CFA8C94142}"/>
              </a:ext>
            </a:extLst>
          </p:cNvPr>
          <p:cNvSpPr>
            <a:spLocks noGrp="1"/>
          </p:cNvSpPr>
          <p:nvPr>
            <p:ph type="ftr" sz="quarter" idx="16"/>
          </p:nvPr>
        </p:nvSpPr>
        <p:spPr>
          <a:xfrm>
            <a:off x="838200" y="6381327"/>
            <a:ext cx="5257800" cy="293119"/>
          </a:xfrm>
          <a:prstGeom prst="rect">
            <a:avLst/>
          </a:prstGeom>
        </p:spPr>
        <p:txBody>
          <a:bodyPr/>
          <a:lstStyle/>
          <a:p>
            <a:endParaRPr lang="en-GB"/>
          </a:p>
        </p:txBody>
      </p:sp>
      <p:sp>
        <p:nvSpPr>
          <p:cNvPr id="7" name="Text Placeholder 3">
            <a:extLst>
              <a:ext uri="{FF2B5EF4-FFF2-40B4-BE49-F238E27FC236}">
                <a16:creationId xmlns:a16="http://schemas.microsoft.com/office/drawing/2014/main" id="{E9391C66-CE44-8540-BF62-38C8D5EF9E6E}"/>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a:t>© </a:t>
            </a:r>
            <a:r>
              <a:rPr lang="en-US" err="1"/>
              <a:t>Ingka</a:t>
            </a:r>
            <a:r>
              <a:rPr lang="en-US"/>
              <a:t> Holding B.V. 2019</a:t>
            </a:r>
            <a:endParaRPr lang="en-GB"/>
          </a:p>
        </p:txBody>
      </p:sp>
    </p:spTree>
    <p:extLst>
      <p:ext uri="{BB962C8B-B14F-4D97-AF65-F5344CB8AC3E}">
        <p14:creationId xmlns:p14="http://schemas.microsoft.com/office/powerpoint/2010/main" val="2648624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Quote on imag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600D40-C419-DE4F-928F-E01FB6D4191F}"/>
              </a:ext>
            </a:extLst>
          </p:cNvPr>
          <p:cNvSpPr>
            <a:spLocks noGrp="1"/>
          </p:cNvSpPr>
          <p:nvPr>
            <p:ph type="pic" sz="quarter" idx="14" hasCustomPrompt="1"/>
          </p:nvPr>
        </p:nvSpPr>
        <p:spPr>
          <a:xfrm>
            <a:off x="0" y="-3757"/>
            <a:ext cx="12192000" cy="6858000"/>
          </a:xfrm>
          <a:solidFill>
            <a:srgbClr val="E4E5E3"/>
          </a:solidFill>
        </p:spPr>
        <p:txBody>
          <a:bodyPr>
            <a:normAutofit/>
          </a:bodyPr>
          <a:lstStyle>
            <a:lvl1pPr>
              <a:defRPr sz="1400">
                <a:solidFill>
                  <a:schemeClr val="bg1">
                    <a:lumMod val="50000"/>
                  </a:schemeClr>
                </a:solidFill>
              </a:defRPr>
            </a:lvl1pPr>
          </a:lstStyle>
          <a:p>
            <a:r>
              <a:rPr lang="en-US"/>
              <a:t>Drag and drop or click the icon to add a picture</a:t>
            </a:r>
          </a:p>
        </p:txBody>
      </p:sp>
      <p:sp>
        <p:nvSpPr>
          <p:cNvPr id="4" name="Text Placeholder 3">
            <a:extLst>
              <a:ext uri="{FF2B5EF4-FFF2-40B4-BE49-F238E27FC236}">
                <a16:creationId xmlns:a16="http://schemas.microsoft.com/office/drawing/2014/main" id="{BB8E265F-FE98-834A-BB93-0F7C365B8C12}"/>
              </a:ext>
            </a:extLst>
          </p:cNvPr>
          <p:cNvSpPr>
            <a:spLocks noGrp="1"/>
          </p:cNvSpPr>
          <p:nvPr>
            <p:ph type="body" sz="half" idx="2" hasCustomPrompt="1"/>
          </p:nvPr>
        </p:nvSpPr>
        <p:spPr>
          <a:xfrm>
            <a:off x="6816081" y="1592796"/>
            <a:ext cx="4601551" cy="3672409"/>
          </a:xfrm>
          <a:solidFill>
            <a:schemeClr val="bg1"/>
          </a:solidFill>
        </p:spPr>
        <p:txBody>
          <a:bodyPr lIns="360000" tIns="46800" rIns="360000" bIns="46800" anchor="ctr">
            <a:noAutofit/>
          </a:bodyPr>
          <a:lstStyle>
            <a:lvl1pPr marL="0" indent="0">
              <a:lnSpc>
                <a:spcPct val="100000"/>
              </a:lnSpc>
              <a:spcBef>
                <a:spcPts val="0"/>
              </a:spcBef>
              <a:buNone/>
              <a:defRPr sz="2400" b="0" i="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quote here. Put the quote here. Put the quote here. Put the quote here. Put the quote here.”</a:t>
            </a:r>
          </a:p>
        </p:txBody>
      </p:sp>
      <p:sp>
        <p:nvSpPr>
          <p:cNvPr id="8" name="TextBox 7">
            <a:extLst>
              <a:ext uri="{FF2B5EF4-FFF2-40B4-BE49-F238E27FC236}">
                <a16:creationId xmlns:a16="http://schemas.microsoft.com/office/drawing/2014/main" id="{B1729F30-758D-FD49-AF2B-C4EAF539A39C}"/>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3" name="Footer Placeholder 2">
            <a:extLst>
              <a:ext uri="{FF2B5EF4-FFF2-40B4-BE49-F238E27FC236}">
                <a16:creationId xmlns:a16="http://schemas.microsoft.com/office/drawing/2014/main" id="{8D3BD20C-6863-AA4F-9F02-78C396B20D12}"/>
              </a:ext>
            </a:extLst>
          </p:cNvPr>
          <p:cNvSpPr>
            <a:spLocks noGrp="1"/>
          </p:cNvSpPr>
          <p:nvPr>
            <p:ph type="ftr" sz="quarter" idx="15"/>
          </p:nvPr>
        </p:nvSpPr>
        <p:spPr>
          <a:xfrm>
            <a:off x="838200" y="6381327"/>
            <a:ext cx="5257800" cy="293119"/>
          </a:xfrm>
          <a:prstGeom prst="rect">
            <a:avLst/>
          </a:prstGeom>
        </p:spPr>
        <p:txBody>
          <a:bodyPr/>
          <a:lstStyle/>
          <a:p>
            <a:endParaRPr lang="en-GB"/>
          </a:p>
        </p:txBody>
      </p:sp>
      <p:sp>
        <p:nvSpPr>
          <p:cNvPr id="9" name="Text Placeholder 3">
            <a:extLst>
              <a:ext uri="{FF2B5EF4-FFF2-40B4-BE49-F238E27FC236}">
                <a16:creationId xmlns:a16="http://schemas.microsoft.com/office/drawing/2014/main" id="{52163A22-09CB-E440-8750-18D411BC5D92}"/>
              </a:ext>
            </a:extLst>
          </p:cNvPr>
          <p:cNvSpPr>
            <a:spLocks noGrp="1"/>
          </p:cNvSpPr>
          <p:nvPr>
            <p:ph type="body" sz="quarter" idx="18" hasCustomPrompt="1"/>
          </p:nvPr>
        </p:nvSpPr>
        <p:spPr>
          <a:xfrm rot="5400000">
            <a:off x="10452084" y="1449177"/>
            <a:ext cx="2879873" cy="359692"/>
          </a:xfrm>
        </p:spPr>
        <p:txBody>
          <a:bodyPr anchor="ctr"/>
          <a:lstStyle>
            <a:lvl1pPr>
              <a:defRPr sz="800">
                <a:solidFill>
                  <a:schemeClr val="tx1">
                    <a:lumMod val="50000"/>
                    <a:lumOff val="50000"/>
                  </a:schemeClr>
                </a:solidFill>
              </a:defRPr>
            </a:lvl1pPr>
          </a:lstStyle>
          <a:p>
            <a:pPr lvl="0"/>
            <a:r>
              <a:rPr lang="en-US"/>
              <a:t>© </a:t>
            </a:r>
            <a:r>
              <a:rPr lang="en-US" err="1"/>
              <a:t>Ingka</a:t>
            </a:r>
            <a:r>
              <a:rPr lang="en-US"/>
              <a:t> Holding B.V. 2019</a:t>
            </a:r>
            <a:endParaRPr lang="en-GB"/>
          </a:p>
        </p:txBody>
      </p:sp>
    </p:spTree>
    <p:extLst>
      <p:ext uri="{BB962C8B-B14F-4D97-AF65-F5344CB8AC3E}">
        <p14:creationId xmlns:p14="http://schemas.microsoft.com/office/powerpoint/2010/main" val="2816276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s with descri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13F907-AE77-0746-B805-0D2E5F01B01D}"/>
              </a:ext>
            </a:extLst>
          </p:cNvPr>
          <p:cNvSpPr>
            <a:spLocks noGrp="1"/>
          </p:cNvSpPr>
          <p:nvPr>
            <p:ph type="pic" sz="quarter" idx="17" hasCustomPrompt="1"/>
          </p:nvPr>
        </p:nvSpPr>
        <p:spPr>
          <a:xfrm>
            <a:off x="855106" y="2062103"/>
            <a:ext cx="3057175" cy="2303463"/>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9" name="Picture Placeholder 2">
            <a:extLst>
              <a:ext uri="{FF2B5EF4-FFF2-40B4-BE49-F238E27FC236}">
                <a16:creationId xmlns:a16="http://schemas.microsoft.com/office/drawing/2014/main" id="{0E481080-1B49-ED4F-B8EF-1D96447B74DD}"/>
              </a:ext>
            </a:extLst>
          </p:cNvPr>
          <p:cNvSpPr>
            <a:spLocks noGrp="1"/>
          </p:cNvSpPr>
          <p:nvPr>
            <p:ph type="pic" sz="quarter" idx="20" hasCustomPrompt="1"/>
          </p:nvPr>
        </p:nvSpPr>
        <p:spPr>
          <a:xfrm>
            <a:off x="4583834" y="2062103"/>
            <a:ext cx="3057175" cy="2303463"/>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3" name="Picture Placeholder 2">
            <a:extLst>
              <a:ext uri="{FF2B5EF4-FFF2-40B4-BE49-F238E27FC236}">
                <a16:creationId xmlns:a16="http://schemas.microsoft.com/office/drawing/2014/main" id="{AADE64AA-EB12-9B42-B094-87CAEF84C4AB}"/>
              </a:ext>
            </a:extLst>
          </p:cNvPr>
          <p:cNvSpPr>
            <a:spLocks noGrp="1"/>
          </p:cNvSpPr>
          <p:nvPr>
            <p:ph type="pic" sz="quarter" idx="23" hasCustomPrompt="1"/>
          </p:nvPr>
        </p:nvSpPr>
        <p:spPr>
          <a:xfrm>
            <a:off x="8273181" y="2062103"/>
            <a:ext cx="3057175" cy="2303463"/>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7" name="TextBox 16">
            <a:extLst>
              <a:ext uri="{FF2B5EF4-FFF2-40B4-BE49-F238E27FC236}">
                <a16:creationId xmlns:a16="http://schemas.microsoft.com/office/drawing/2014/main" id="{BD20C848-2304-4F46-9EDC-D7AC2CD7AAE4}"/>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14" name="Title 1">
            <a:extLst>
              <a:ext uri="{FF2B5EF4-FFF2-40B4-BE49-F238E27FC236}">
                <a16:creationId xmlns:a16="http://schemas.microsoft.com/office/drawing/2014/main" id="{15330994-19DA-9E46-A2E3-C446A8DB80A5}"/>
              </a:ext>
            </a:extLst>
          </p:cNvPr>
          <p:cNvSpPr>
            <a:spLocks noGrp="1"/>
          </p:cNvSpPr>
          <p:nvPr>
            <p:ph type="title" hasCustomPrompt="1"/>
          </p:nvPr>
        </p:nvSpPr>
        <p:spPr>
          <a:xfrm>
            <a:off x="838201" y="838800"/>
            <a:ext cx="10517188" cy="1225489"/>
          </a:xfrm>
          <a:prstGeom prst="rect">
            <a:avLst/>
          </a:prstGeom>
        </p:spPr>
        <p:txBody>
          <a:bodyPr/>
          <a:lstStyle>
            <a:lvl1pPr>
              <a:lnSpc>
                <a:spcPct val="100000"/>
              </a:lnSpc>
              <a:defRPr sz="3600"/>
            </a:lvl1pPr>
          </a:lstStyle>
          <a:p>
            <a:r>
              <a:rPr lang="en-US"/>
              <a:t>Put the slide headline here</a:t>
            </a:r>
          </a:p>
        </p:txBody>
      </p:sp>
      <p:sp>
        <p:nvSpPr>
          <p:cNvPr id="2" name="Footer Placeholder 1">
            <a:extLst>
              <a:ext uri="{FF2B5EF4-FFF2-40B4-BE49-F238E27FC236}">
                <a16:creationId xmlns:a16="http://schemas.microsoft.com/office/drawing/2014/main" id="{CF89DA20-A770-304C-BB29-23501562357F}"/>
              </a:ext>
            </a:extLst>
          </p:cNvPr>
          <p:cNvSpPr>
            <a:spLocks noGrp="1"/>
          </p:cNvSpPr>
          <p:nvPr>
            <p:ph type="ftr" sz="quarter" idx="29"/>
          </p:nvPr>
        </p:nvSpPr>
        <p:spPr>
          <a:xfrm>
            <a:off x="838200" y="6381327"/>
            <a:ext cx="5257800" cy="293119"/>
          </a:xfrm>
          <a:prstGeom prst="rect">
            <a:avLst/>
          </a:prstGeom>
        </p:spPr>
        <p:txBody>
          <a:bodyPr/>
          <a:lstStyle/>
          <a:p>
            <a:endParaRPr lang="en-GB"/>
          </a:p>
        </p:txBody>
      </p:sp>
      <p:sp>
        <p:nvSpPr>
          <p:cNvPr id="15" name="Text Placeholder 5">
            <a:extLst>
              <a:ext uri="{FF2B5EF4-FFF2-40B4-BE49-F238E27FC236}">
                <a16:creationId xmlns:a16="http://schemas.microsoft.com/office/drawing/2014/main" id="{EA551AE1-5794-8645-B13C-A75DC3F29BBC}"/>
              </a:ext>
            </a:extLst>
          </p:cNvPr>
          <p:cNvSpPr>
            <a:spLocks noGrp="1"/>
          </p:cNvSpPr>
          <p:nvPr>
            <p:ph type="body" sz="quarter" idx="12" hasCustomPrompt="1"/>
          </p:nvPr>
        </p:nvSpPr>
        <p:spPr>
          <a:xfrm>
            <a:off x="855106" y="4519472"/>
            <a:ext cx="3057175" cy="1429808"/>
          </a:xfrm>
        </p:spPr>
        <p:txBody>
          <a:bodyPr>
            <a:noAutofit/>
          </a:bodyPr>
          <a:lstStyle>
            <a:lvl1pPr>
              <a:spcBef>
                <a:spcPts val="0"/>
              </a:spcBef>
              <a:defRPr sz="1400"/>
            </a:lvl1pPr>
          </a:lstStyle>
          <a:p>
            <a:pPr lvl="0"/>
            <a:r>
              <a:rPr lang="en-US"/>
              <a:t>Put the body text or caption here</a:t>
            </a:r>
            <a:endParaRPr lang="en-GB"/>
          </a:p>
        </p:txBody>
      </p:sp>
      <p:sp>
        <p:nvSpPr>
          <p:cNvPr id="16" name="Text Placeholder 5">
            <a:extLst>
              <a:ext uri="{FF2B5EF4-FFF2-40B4-BE49-F238E27FC236}">
                <a16:creationId xmlns:a16="http://schemas.microsoft.com/office/drawing/2014/main" id="{50C5C652-3240-6341-9095-4EF7D7DC26F2}"/>
              </a:ext>
            </a:extLst>
          </p:cNvPr>
          <p:cNvSpPr>
            <a:spLocks noGrp="1"/>
          </p:cNvSpPr>
          <p:nvPr>
            <p:ph type="body" sz="quarter" idx="30" hasCustomPrompt="1"/>
          </p:nvPr>
        </p:nvSpPr>
        <p:spPr>
          <a:xfrm>
            <a:off x="4567414" y="4519472"/>
            <a:ext cx="3057175" cy="1429808"/>
          </a:xfrm>
        </p:spPr>
        <p:txBody>
          <a:bodyPr>
            <a:noAutofit/>
          </a:bodyPr>
          <a:lstStyle>
            <a:lvl1pPr>
              <a:spcBef>
                <a:spcPts val="0"/>
              </a:spcBef>
              <a:defRPr sz="1400"/>
            </a:lvl1pPr>
          </a:lstStyle>
          <a:p>
            <a:pPr lvl="0"/>
            <a:r>
              <a:rPr lang="en-US"/>
              <a:t>Put the body text or caption here</a:t>
            </a:r>
            <a:endParaRPr lang="en-GB"/>
          </a:p>
        </p:txBody>
      </p:sp>
      <p:sp>
        <p:nvSpPr>
          <p:cNvPr id="25" name="Text Placeholder 5">
            <a:extLst>
              <a:ext uri="{FF2B5EF4-FFF2-40B4-BE49-F238E27FC236}">
                <a16:creationId xmlns:a16="http://schemas.microsoft.com/office/drawing/2014/main" id="{154F45D7-B176-5742-A305-63E532076396}"/>
              </a:ext>
            </a:extLst>
          </p:cNvPr>
          <p:cNvSpPr>
            <a:spLocks noGrp="1"/>
          </p:cNvSpPr>
          <p:nvPr>
            <p:ph type="body" sz="quarter" idx="31" hasCustomPrompt="1"/>
          </p:nvPr>
        </p:nvSpPr>
        <p:spPr>
          <a:xfrm>
            <a:off x="8298214" y="4519472"/>
            <a:ext cx="3057175" cy="1429808"/>
          </a:xfrm>
        </p:spPr>
        <p:txBody>
          <a:bodyPr>
            <a:noAutofit/>
          </a:bodyPr>
          <a:lstStyle>
            <a:lvl1pPr>
              <a:spcBef>
                <a:spcPts val="0"/>
              </a:spcBef>
              <a:defRPr sz="1400"/>
            </a:lvl1pPr>
          </a:lstStyle>
          <a:p>
            <a:pPr lvl="0"/>
            <a:r>
              <a:rPr lang="en-US"/>
              <a:t>Put the body text or caption here</a:t>
            </a:r>
            <a:endParaRPr lang="en-GB"/>
          </a:p>
        </p:txBody>
      </p:sp>
    </p:spTree>
    <p:extLst>
      <p:ext uri="{BB962C8B-B14F-4D97-AF65-F5344CB8AC3E}">
        <p14:creationId xmlns:p14="http://schemas.microsoft.com/office/powerpoint/2010/main" val="33794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AE98-D10C-3564-F0F6-102A8168CF13}"/>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id="{FDA62F4E-99CE-9709-2586-39B8AA0425C5}"/>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4" name="Footer Placeholder 3">
            <a:extLst>
              <a:ext uri="{FF2B5EF4-FFF2-40B4-BE49-F238E27FC236}">
                <a16:creationId xmlns:a16="http://schemas.microsoft.com/office/drawing/2014/main" id="{9A6A6059-1ADD-8C90-4BC6-5BC886E8E328}"/>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73D7155A-5B36-09A5-2152-DE6052009B66}"/>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2969029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mages with captions">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24A353B-E374-7740-BADE-D936639B642B}"/>
              </a:ext>
            </a:extLst>
          </p:cNvPr>
          <p:cNvSpPr>
            <a:spLocks noGrp="1"/>
          </p:cNvSpPr>
          <p:nvPr>
            <p:ph type="body" sz="half" idx="2" hasCustomPrompt="1"/>
          </p:nvPr>
        </p:nvSpPr>
        <p:spPr>
          <a:xfrm>
            <a:off x="4029540" y="836614"/>
            <a:ext cx="1850437" cy="2016125"/>
          </a:xfr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body text or caption here</a:t>
            </a:r>
            <a:endParaRPr lang="en-GB"/>
          </a:p>
        </p:txBody>
      </p:sp>
      <p:sp>
        <p:nvSpPr>
          <p:cNvPr id="3" name="Picture Placeholder 2">
            <a:extLst>
              <a:ext uri="{FF2B5EF4-FFF2-40B4-BE49-F238E27FC236}">
                <a16:creationId xmlns:a16="http://schemas.microsoft.com/office/drawing/2014/main" id="{DEE2AB82-CBD5-1145-9E32-3577A8B871DC}"/>
              </a:ext>
            </a:extLst>
          </p:cNvPr>
          <p:cNvSpPr>
            <a:spLocks noGrp="1"/>
          </p:cNvSpPr>
          <p:nvPr>
            <p:ph type="pic" sz="quarter" idx="19" hasCustomPrompt="1"/>
          </p:nvPr>
        </p:nvSpPr>
        <p:spPr>
          <a:xfrm>
            <a:off x="839789" y="836614"/>
            <a:ext cx="3024187"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4" name="Text Placeholder 3">
            <a:extLst>
              <a:ext uri="{FF2B5EF4-FFF2-40B4-BE49-F238E27FC236}">
                <a16:creationId xmlns:a16="http://schemas.microsoft.com/office/drawing/2014/main" id="{0EC9DAF8-6896-F945-BC62-1FA59028EACA}"/>
              </a:ext>
            </a:extLst>
          </p:cNvPr>
          <p:cNvSpPr>
            <a:spLocks noGrp="1"/>
          </p:cNvSpPr>
          <p:nvPr>
            <p:ph type="body" sz="half" idx="20" hasCustomPrompt="1"/>
          </p:nvPr>
        </p:nvSpPr>
        <p:spPr>
          <a:xfrm>
            <a:off x="9493080" y="836614"/>
            <a:ext cx="1850437" cy="2016125"/>
          </a:xfr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body text or caption here</a:t>
            </a:r>
            <a:endParaRPr lang="en-GB"/>
          </a:p>
        </p:txBody>
      </p:sp>
      <p:sp>
        <p:nvSpPr>
          <p:cNvPr id="15" name="Picture Placeholder 2">
            <a:extLst>
              <a:ext uri="{FF2B5EF4-FFF2-40B4-BE49-F238E27FC236}">
                <a16:creationId xmlns:a16="http://schemas.microsoft.com/office/drawing/2014/main" id="{DFDA796F-563B-BF4B-9884-8B1A4AA2E248}"/>
              </a:ext>
            </a:extLst>
          </p:cNvPr>
          <p:cNvSpPr>
            <a:spLocks noGrp="1"/>
          </p:cNvSpPr>
          <p:nvPr>
            <p:ph type="pic" sz="quarter" idx="21" hasCustomPrompt="1"/>
          </p:nvPr>
        </p:nvSpPr>
        <p:spPr>
          <a:xfrm>
            <a:off x="6303329" y="836614"/>
            <a:ext cx="3024187"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6" name="Text Placeholder 3">
            <a:extLst>
              <a:ext uri="{FF2B5EF4-FFF2-40B4-BE49-F238E27FC236}">
                <a16:creationId xmlns:a16="http://schemas.microsoft.com/office/drawing/2014/main" id="{B2CDF5E0-6262-EF4B-90E2-B7C89A2D4134}"/>
              </a:ext>
            </a:extLst>
          </p:cNvPr>
          <p:cNvSpPr>
            <a:spLocks noGrp="1"/>
          </p:cNvSpPr>
          <p:nvPr>
            <p:ph type="body" sz="half" idx="22" hasCustomPrompt="1"/>
          </p:nvPr>
        </p:nvSpPr>
        <p:spPr>
          <a:xfrm>
            <a:off x="4029540" y="3431224"/>
            <a:ext cx="1850437" cy="2016125"/>
          </a:xfr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body text or caption here</a:t>
            </a:r>
            <a:endParaRPr lang="en-GB"/>
          </a:p>
        </p:txBody>
      </p:sp>
      <p:sp>
        <p:nvSpPr>
          <p:cNvPr id="17" name="Picture Placeholder 2">
            <a:extLst>
              <a:ext uri="{FF2B5EF4-FFF2-40B4-BE49-F238E27FC236}">
                <a16:creationId xmlns:a16="http://schemas.microsoft.com/office/drawing/2014/main" id="{7B0F94D7-E140-844D-9E21-505B0B19C200}"/>
              </a:ext>
            </a:extLst>
          </p:cNvPr>
          <p:cNvSpPr>
            <a:spLocks noGrp="1"/>
          </p:cNvSpPr>
          <p:nvPr>
            <p:ph type="pic" sz="quarter" idx="23" hasCustomPrompt="1"/>
          </p:nvPr>
        </p:nvSpPr>
        <p:spPr>
          <a:xfrm>
            <a:off x="839789" y="3431224"/>
            <a:ext cx="3024187"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24" name="Text Placeholder 3">
            <a:extLst>
              <a:ext uri="{FF2B5EF4-FFF2-40B4-BE49-F238E27FC236}">
                <a16:creationId xmlns:a16="http://schemas.microsoft.com/office/drawing/2014/main" id="{7CD72929-2819-6941-BC3F-7845DE153E75}"/>
              </a:ext>
            </a:extLst>
          </p:cNvPr>
          <p:cNvSpPr>
            <a:spLocks noGrp="1"/>
          </p:cNvSpPr>
          <p:nvPr>
            <p:ph type="body" sz="half" idx="24" hasCustomPrompt="1"/>
          </p:nvPr>
        </p:nvSpPr>
        <p:spPr>
          <a:xfrm>
            <a:off x="9493080" y="3431224"/>
            <a:ext cx="1850437" cy="2016125"/>
          </a:xfrm>
        </p:spPr>
        <p:txBody>
          <a:bodyPr>
            <a:noAutofit/>
          </a:bodyPr>
          <a:lstStyle>
            <a:lvl1pPr marL="0" indent="0">
              <a:lnSpc>
                <a:spcPct val="100000"/>
              </a:lnSpc>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Put the body text or caption here</a:t>
            </a:r>
            <a:endParaRPr lang="en-GB"/>
          </a:p>
        </p:txBody>
      </p:sp>
      <p:sp>
        <p:nvSpPr>
          <p:cNvPr id="25" name="Picture Placeholder 2">
            <a:extLst>
              <a:ext uri="{FF2B5EF4-FFF2-40B4-BE49-F238E27FC236}">
                <a16:creationId xmlns:a16="http://schemas.microsoft.com/office/drawing/2014/main" id="{F2547076-AD08-1049-989A-EEE9D2FA7CED}"/>
              </a:ext>
            </a:extLst>
          </p:cNvPr>
          <p:cNvSpPr>
            <a:spLocks noGrp="1"/>
          </p:cNvSpPr>
          <p:nvPr>
            <p:ph type="pic" sz="quarter" idx="25" hasCustomPrompt="1"/>
          </p:nvPr>
        </p:nvSpPr>
        <p:spPr>
          <a:xfrm>
            <a:off x="6303329" y="3431224"/>
            <a:ext cx="3024187" cy="2016125"/>
          </a:xfrm>
          <a:solidFill>
            <a:srgbClr val="E4E5E3"/>
          </a:solidFill>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r>
              <a:rPr lang="en-US"/>
              <a:t>Drag and drop or click the icon to add a picture</a:t>
            </a:r>
          </a:p>
        </p:txBody>
      </p:sp>
      <p:sp>
        <p:nvSpPr>
          <p:cNvPr id="12" name="TextBox 11">
            <a:extLst>
              <a:ext uri="{FF2B5EF4-FFF2-40B4-BE49-F238E27FC236}">
                <a16:creationId xmlns:a16="http://schemas.microsoft.com/office/drawing/2014/main" id="{172B6A34-EDFC-704F-BA80-B84E94810199}"/>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
        <p:nvSpPr>
          <p:cNvPr id="2" name="Footer Placeholder 1">
            <a:extLst>
              <a:ext uri="{FF2B5EF4-FFF2-40B4-BE49-F238E27FC236}">
                <a16:creationId xmlns:a16="http://schemas.microsoft.com/office/drawing/2014/main" id="{FB4B94B8-C2C8-9849-8A0D-ED5572B53591}"/>
              </a:ext>
            </a:extLst>
          </p:cNvPr>
          <p:cNvSpPr>
            <a:spLocks noGrp="1"/>
          </p:cNvSpPr>
          <p:nvPr>
            <p:ph type="ftr" sz="quarter" idx="26"/>
          </p:nvPr>
        </p:nvSpPr>
        <p:spPr>
          <a:xfrm>
            <a:off x="838200" y="6381327"/>
            <a:ext cx="5257800" cy="293119"/>
          </a:xfrm>
          <a:prstGeom prst="rect">
            <a:avLst/>
          </a:prstGeom>
        </p:spPr>
        <p:txBody>
          <a:bodyPr/>
          <a:lstStyle/>
          <a:p>
            <a:endParaRPr lang="en-GB"/>
          </a:p>
        </p:txBody>
      </p:sp>
    </p:spTree>
    <p:extLst>
      <p:ext uri="{BB962C8B-B14F-4D97-AF65-F5344CB8AC3E}">
        <p14:creationId xmlns:p14="http://schemas.microsoft.com/office/powerpoint/2010/main" val="1660041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Yellow background_Chapter breaker">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9C50D5-E1B7-4789-978E-FE7CFCCF33A5}"/>
              </a:ext>
            </a:extLst>
          </p:cNvPr>
          <p:cNvSpPr>
            <a:spLocks noGrp="1"/>
          </p:cNvSpPr>
          <p:nvPr>
            <p:ph type="body" sz="quarter" idx="10" hasCustomPrompt="1"/>
          </p:nvPr>
        </p:nvSpPr>
        <p:spPr>
          <a:xfrm>
            <a:off x="839787" y="2493169"/>
            <a:ext cx="10512425" cy="1871662"/>
          </a:xfrm>
        </p:spPr>
        <p:txBody>
          <a:bodyPr anchor="ctr"/>
          <a:lstStyle>
            <a:lvl1pPr algn="ctr">
              <a:defRPr lang="en-US" sz="6000" b="1" dirty="0" smtClean="0"/>
            </a:lvl1pPr>
            <a:lvl2pPr>
              <a:defRPr b="1"/>
            </a:lvl2pPr>
            <a:lvl3pPr>
              <a:defRPr b="1"/>
            </a:lvl3pPr>
            <a:lvl4pPr marL="1371566" indent="0">
              <a:buNone/>
              <a:defRPr b="1"/>
            </a:lvl4pPr>
            <a:lvl5pPr marL="1828755" indent="0">
              <a:buNone/>
              <a:defRPr b="1"/>
            </a:lvl5pPr>
          </a:lstStyle>
          <a:p>
            <a:pPr lvl="0"/>
            <a:r>
              <a:rPr lang="en-US"/>
              <a:t>Chapter breaker</a:t>
            </a:r>
          </a:p>
        </p:txBody>
      </p:sp>
    </p:spTree>
    <p:extLst>
      <p:ext uri="{BB962C8B-B14F-4D97-AF65-F5344CB8AC3E}">
        <p14:creationId xmlns:p14="http://schemas.microsoft.com/office/powerpoint/2010/main" val="2591685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E3CA0-F0EA-6747-898B-8A3A65AC1BD3}"/>
              </a:ext>
            </a:extLst>
          </p:cNvPr>
          <p:cNvSpPr>
            <a:spLocks noGrp="1"/>
          </p:cNvSpPr>
          <p:nvPr>
            <p:ph type="ftr" sz="quarter" idx="10"/>
          </p:nvPr>
        </p:nvSpPr>
        <p:spPr>
          <a:xfrm>
            <a:off x="838200" y="6381327"/>
            <a:ext cx="5257800" cy="293119"/>
          </a:xfrm>
          <a:prstGeom prst="rect">
            <a:avLst/>
          </a:prstGeom>
        </p:spPr>
        <p:txBody>
          <a:bodyPr/>
          <a:lstStyle/>
          <a:p>
            <a:endParaRPr lang="en-GB"/>
          </a:p>
        </p:txBody>
      </p:sp>
      <p:sp>
        <p:nvSpPr>
          <p:cNvPr id="4" name="TextBox 3">
            <a:extLst>
              <a:ext uri="{FF2B5EF4-FFF2-40B4-BE49-F238E27FC236}">
                <a16:creationId xmlns:a16="http://schemas.microsoft.com/office/drawing/2014/main" id="{A3E1FEC2-BDE4-5E41-BE3E-2C82D991F7C6}"/>
              </a:ext>
            </a:extLst>
          </p:cNvPr>
          <p:cNvSpPr txBox="1"/>
          <p:nvPr userDrawn="1"/>
        </p:nvSpPr>
        <p:spPr>
          <a:xfrm>
            <a:off x="11064552" y="6442521"/>
            <a:ext cx="936104" cy="246221"/>
          </a:xfrm>
          <a:prstGeom prst="rect">
            <a:avLst/>
          </a:prstGeom>
          <a:noFill/>
        </p:spPr>
        <p:txBody>
          <a:bodyPr wrap="square" rtlCol="0" anchor="b">
            <a:spAutoFit/>
          </a:bodyPr>
          <a:lstStyle/>
          <a:p>
            <a:pPr algn="r" rtl="0"/>
            <a:fld id="{6CE035FB-656D-BE4C-9C54-3AFE6E724348}" type="slidenum">
              <a:rPr sz="1000">
                <a:latin typeface="Noto IKEA Latin" panose="020B0502040504020204" pitchFamily="34" charset="0"/>
              </a:rPr>
              <a:pPr algn="r"/>
              <a:t>‹#›</a:t>
            </a:fld>
            <a:endParaRPr sz="1000">
              <a:latin typeface="Noto IKEA Latin" panose="020B0502040504020204" pitchFamily="34" charset="0"/>
            </a:endParaRPr>
          </a:p>
        </p:txBody>
      </p:sp>
    </p:spTree>
    <p:extLst>
      <p:ext uri="{BB962C8B-B14F-4D97-AF65-F5344CB8AC3E}">
        <p14:creationId xmlns:p14="http://schemas.microsoft.com/office/powerpoint/2010/main" val="8263078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in frame">
    <p:spTree>
      <p:nvGrpSpPr>
        <p:cNvPr id="1" name=""/>
        <p:cNvGrpSpPr/>
        <p:nvPr/>
      </p:nvGrpSpPr>
      <p:grpSpPr>
        <a:xfrm>
          <a:off x="0" y="0"/>
          <a:ext cx="0" cy="0"/>
          <a:chOff x="0" y="0"/>
          <a:chExt cx="0" cy="0"/>
        </a:xfrm>
      </p:grpSpPr>
      <p:sp>
        <p:nvSpPr>
          <p:cNvPr id="7" name="Rectangle 6"/>
          <p:cNvSpPr/>
          <p:nvPr userDrawn="1"/>
        </p:nvSpPr>
        <p:spPr>
          <a:xfrm>
            <a:off x="147918" y="147919"/>
            <a:ext cx="11873753" cy="6562164"/>
          </a:xfrm>
          <a:prstGeom prst="rect">
            <a:avLst/>
          </a:prstGeom>
          <a:noFill/>
          <a:ln w="57150">
            <a:solidFill>
              <a:srgbClr val="FDD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2" name="Picture Placeholder 5">
            <a:extLst>
              <a:ext uri="{FF2B5EF4-FFF2-40B4-BE49-F238E27FC236}">
                <a16:creationId xmlns:a16="http://schemas.microsoft.com/office/drawing/2014/main" id="{5076D8BF-C4AE-7A49-992F-397AB258E622}"/>
              </a:ext>
            </a:extLst>
          </p:cNvPr>
          <p:cNvSpPr>
            <a:spLocks noGrp="1"/>
          </p:cNvSpPr>
          <p:nvPr>
            <p:ph type="pic" sz="quarter" idx="10" hasCustomPrompt="1"/>
          </p:nvPr>
        </p:nvSpPr>
        <p:spPr>
          <a:xfrm>
            <a:off x="181904" y="182643"/>
            <a:ext cx="11805050" cy="6496633"/>
          </a:xfrm>
          <a:prstGeom prst="rect">
            <a:avLst/>
          </a:prstGeom>
        </p:spPr>
        <p:txBody>
          <a:bodyPr/>
          <a:lstStyle>
            <a:lvl1pPr marL="0" indent="0">
              <a:buNone/>
              <a:defRPr b="1" baseline="0">
                <a:latin typeface="Noto IKEA Latin" panose="020B0502040504020204" pitchFamily="34" charset="0"/>
              </a:defRPr>
            </a:lvl1pPr>
          </a:lstStyle>
          <a:p>
            <a:r>
              <a:rPr lang="sv-SE" err="1"/>
              <a:t>Add</a:t>
            </a:r>
            <a:r>
              <a:rPr lang="sv-SE"/>
              <a:t> </a:t>
            </a:r>
            <a:r>
              <a:rPr lang="sv-SE" err="1"/>
              <a:t>picture</a:t>
            </a:r>
            <a:r>
              <a:rPr lang="sv-SE"/>
              <a:t> </a:t>
            </a:r>
            <a:r>
              <a:rPr lang="sv-SE" err="1"/>
              <a:t>here</a:t>
            </a:r>
            <a:endParaRPr lang="sv-SE"/>
          </a:p>
          <a:p>
            <a:endParaRPr lang="sv-SE"/>
          </a:p>
        </p:txBody>
      </p:sp>
    </p:spTree>
    <p:extLst>
      <p:ext uri="{BB962C8B-B14F-4D97-AF65-F5344CB8AC3E}">
        <p14:creationId xmlns:p14="http://schemas.microsoft.com/office/powerpoint/2010/main" val="1662227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out frame">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5076D8BF-C4AE-7A49-992F-397AB258E622}"/>
              </a:ext>
            </a:extLst>
          </p:cNvPr>
          <p:cNvSpPr>
            <a:spLocks noGrp="1"/>
          </p:cNvSpPr>
          <p:nvPr>
            <p:ph type="pic" sz="quarter" idx="10" hasCustomPrompt="1"/>
          </p:nvPr>
        </p:nvSpPr>
        <p:spPr>
          <a:xfrm>
            <a:off x="181904" y="182643"/>
            <a:ext cx="11805050" cy="6496633"/>
          </a:xfrm>
          <a:prstGeom prst="rect">
            <a:avLst/>
          </a:prstGeom>
        </p:spPr>
        <p:txBody>
          <a:bodyPr/>
          <a:lstStyle>
            <a:lvl1pPr marL="0" indent="0">
              <a:buNone/>
              <a:defRPr b="1" baseline="0">
                <a:latin typeface="Noto IKEA Latin" panose="020B0502040504020204" pitchFamily="34" charset="0"/>
              </a:defRPr>
            </a:lvl1pPr>
          </a:lstStyle>
          <a:p>
            <a:r>
              <a:rPr lang="sv-SE" err="1"/>
              <a:t>Add</a:t>
            </a:r>
            <a:r>
              <a:rPr lang="sv-SE"/>
              <a:t> </a:t>
            </a:r>
            <a:r>
              <a:rPr lang="sv-SE" err="1"/>
              <a:t>picture</a:t>
            </a:r>
            <a:r>
              <a:rPr lang="sv-SE"/>
              <a:t> </a:t>
            </a:r>
            <a:r>
              <a:rPr lang="sv-SE" err="1"/>
              <a:t>here</a:t>
            </a:r>
            <a:endParaRPr lang="sv-SE"/>
          </a:p>
          <a:p>
            <a:endParaRPr lang="sv-SE"/>
          </a:p>
        </p:txBody>
      </p:sp>
    </p:spTree>
    <p:extLst>
      <p:ext uri="{BB962C8B-B14F-4D97-AF65-F5344CB8AC3E}">
        <p14:creationId xmlns:p14="http://schemas.microsoft.com/office/powerpoint/2010/main" val="4091438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AE98-D10C-3564-F0F6-102A8168CF13}"/>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id="{FDA62F4E-99CE-9709-2586-39B8AA0425C5}"/>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4" name="Footer Placeholder 3">
            <a:extLst>
              <a:ext uri="{FF2B5EF4-FFF2-40B4-BE49-F238E27FC236}">
                <a16:creationId xmlns:a16="http://schemas.microsoft.com/office/drawing/2014/main" id="{9A6A6059-1ADD-8C90-4BC6-5BC886E8E328}"/>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73D7155A-5B36-09A5-2152-DE6052009B66}"/>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225047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EDF9ED-9EC6-6B2A-8AE2-3943DA52A77F}"/>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3" name="Footer Placeholder 2">
            <a:extLst>
              <a:ext uri="{FF2B5EF4-FFF2-40B4-BE49-F238E27FC236}">
                <a16:creationId xmlns:a16="http://schemas.microsoft.com/office/drawing/2014/main" id="{FF14BC0E-37E9-1546-369D-EE347B1A2C89}"/>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554DF0A1-3CC0-5DEA-C1E7-160821C4D40E}"/>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416971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9E9-7435-0A7A-456C-A729FD380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id="{FC7BA687-9BC1-2A6A-8D42-C29DCD79D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37200555-E3C1-FA6C-E6E5-4B6A159C3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885EB-CA77-FB6C-7641-8313C310CD76}"/>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6" name="Footer Placeholder 5">
            <a:extLst>
              <a:ext uri="{FF2B5EF4-FFF2-40B4-BE49-F238E27FC236}">
                <a16:creationId xmlns:a16="http://schemas.microsoft.com/office/drawing/2014/main" id="{DEEBA5A2-AD83-6F67-20FD-5685096D27EC}"/>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A45C30F4-F81C-E22B-1D2E-AA66C49E756D}"/>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369621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7B24-1CEE-F2F1-66E2-C44648171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id="{D13F718F-7A56-FF03-330D-232927CFB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CF795E9E-72A9-9117-EE96-82D25BCB2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9CD9D-D6B2-69A8-0A3C-C1137E366A5F}"/>
              </a:ext>
            </a:extLst>
          </p:cNvPr>
          <p:cNvSpPr>
            <a:spLocks noGrp="1"/>
          </p:cNvSpPr>
          <p:nvPr>
            <p:ph type="dt" sz="half" idx="10"/>
          </p:nvPr>
        </p:nvSpPr>
        <p:spPr/>
        <p:txBody>
          <a:bodyPr/>
          <a:lstStyle/>
          <a:p>
            <a:fld id="{B42C33B0-1F64-4641-ABDE-357F6DF0452F}" type="datetimeFigureOut">
              <a:rPr lang="pl-PL" smtClean="0"/>
              <a:t>30.04.2026</a:t>
            </a:fld>
            <a:endParaRPr lang="pl-PL"/>
          </a:p>
        </p:txBody>
      </p:sp>
      <p:sp>
        <p:nvSpPr>
          <p:cNvPr id="6" name="Footer Placeholder 5">
            <a:extLst>
              <a:ext uri="{FF2B5EF4-FFF2-40B4-BE49-F238E27FC236}">
                <a16:creationId xmlns:a16="http://schemas.microsoft.com/office/drawing/2014/main" id="{DBCBC6CE-4282-E193-4F3C-62A6FEDD29AC}"/>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E37B6D8A-D2D4-79AA-A0DF-217AFD1B3F0F}"/>
              </a:ext>
            </a:extLst>
          </p:cNvPr>
          <p:cNvSpPr>
            <a:spLocks noGrp="1"/>
          </p:cNvSpPr>
          <p:nvPr>
            <p:ph type="sldNum" sz="quarter" idx="12"/>
          </p:nvPr>
        </p:nvSpPr>
        <p:spPr/>
        <p:txBody>
          <a:bodyPr/>
          <a:lstStyle/>
          <a:p>
            <a:fld id="{AE204117-FB43-4A18-8E6C-5865D6C01DA8}" type="slidenum">
              <a:rPr lang="pl-PL" smtClean="0"/>
              <a:t>‹#›</a:t>
            </a:fld>
            <a:endParaRPr lang="pl-PL"/>
          </a:p>
        </p:txBody>
      </p:sp>
    </p:spTree>
    <p:extLst>
      <p:ext uri="{BB962C8B-B14F-4D97-AF65-F5344CB8AC3E}">
        <p14:creationId xmlns:p14="http://schemas.microsoft.com/office/powerpoint/2010/main" val="195517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54"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35866-EC54-3C60-DE8C-E4FCF2B47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a:extLst>
              <a:ext uri="{FF2B5EF4-FFF2-40B4-BE49-F238E27FC236}">
                <a16:creationId xmlns:a16="http://schemas.microsoft.com/office/drawing/2014/main" id="{63A58730-4C72-041D-E40E-8153E4870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C74E46AC-7068-8324-18AB-FE9F67819F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2C33B0-1F64-4641-ABDE-357F6DF0452F}" type="datetimeFigureOut">
              <a:rPr lang="pl-PL" smtClean="0"/>
              <a:t>30.04.2026</a:t>
            </a:fld>
            <a:endParaRPr lang="pl-PL"/>
          </a:p>
        </p:txBody>
      </p:sp>
      <p:sp>
        <p:nvSpPr>
          <p:cNvPr id="5" name="Footer Placeholder 4">
            <a:extLst>
              <a:ext uri="{FF2B5EF4-FFF2-40B4-BE49-F238E27FC236}">
                <a16:creationId xmlns:a16="http://schemas.microsoft.com/office/drawing/2014/main" id="{F4DC644E-6F6E-2DC6-405B-9EA487863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lide Number Placeholder 5">
            <a:extLst>
              <a:ext uri="{FF2B5EF4-FFF2-40B4-BE49-F238E27FC236}">
                <a16:creationId xmlns:a16="http://schemas.microsoft.com/office/drawing/2014/main" id="{E10F7D7F-0E50-651B-59FE-15DB0F2F8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204117-FB43-4A18-8E6C-5865D6C01DA8}" type="slidenum">
              <a:rPr lang="pl-PL" smtClean="0"/>
              <a:t>‹#›</a:t>
            </a:fld>
            <a:endParaRPr lang="pl-PL"/>
          </a:p>
        </p:txBody>
      </p:sp>
    </p:spTree>
    <p:extLst>
      <p:ext uri="{BB962C8B-B14F-4D97-AF65-F5344CB8AC3E}">
        <p14:creationId xmlns:p14="http://schemas.microsoft.com/office/powerpoint/2010/main" val="4284341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C5E5B2-D7B7-0743-B449-C3B8D5EF3BBC}"/>
              </a:ext>
            </a:extLst>
          </p:cNvPr>
          <p:cNvSpPr>
            <a:spLocks noGrp="1"/>
          </p:cNvSpPr>
          <p:nvPr>
            <p:ph type="body" idx="1"/>
          </p:nvPr>
        </p:nvSpPr>
        <p:spPr>
          <a:xfrm>
            <a:off x="838200" y="3068960"/>
            <a:ext cx="10515600" cy="2942789"/>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Click to edit text</a:t>
            </a:r>
          </a:p>
          <a:p>
            <a:pPr marL="285750" marR="0" lvl="0" indent="-285750" algn="l" defTabSz="914400" rtl="0" eaLnBrk="1" fontAlgn="auto" latinLnBrk="0" hangingPunct="1">
              <a:lnSpc>
                <a:spcPct val="90000"/>
              </a:lnSpc>
              <a:spcBef>
                <a:spcPts val="1000"/>
              </a:spcBef>
              <a:spcAft>
                <a:spcPts val="0"/>
              </a:spcAft>
              <a:buClrTx/>
              <a:buSzTx/>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First level</a:t>
            </a:r>
          </a:p>
          <a:p>
            <a:pPr marL="4445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Second level</a:t>
            </a:r>
          </a:p>
          <a:p>
            <a:pPr marL="8128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mn-lt"/>
                <a:ea typeface="+mn-ea"/>
                <a:cs typeface="+mn-cs"/>
              </a:rPr>
              <a:t>Third level</a:t>
            </a:r>
          </a:p>
          <a:p>
            <a:pPr marL="11684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Fourth level</a:t>
            </a:r>
          </a:p>
          <a:p>
            <a:pPr marL="16129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Fifth level</a:t>
            </a:r>
            <a:endParaRPr lang="en-GB" noProof="0"/>
          </a:p>
        </p:txBody>
      </p:sp>
      <p:sp>
        <p:nvSpPr>
          <p:cNvPr id="7" name="Title Placeholder 6">
            <a:extLst>
              <a:ext uri="{FF2B5EF4-FFF2-40B4-BE49-F238E27FC236}">
                <a16:creationId xmlns:a16="http://schemas.microsoft.com/office/drawing/2014/main" id="{98BFA95D-7754-EC48-8FDA-5BF403130B73}"/>
              </a:ext>
            </a:extLst>
          </p:cNvPr>
          <p:cNvSpPr>
            <a:spLocks noGrp="1"/>
          </p:cNvSpPr>
          <p:nvPr>
            <p:ph type="title"/>
          </p:nvPr>
        </p:nvSpPr>
        <p:spPr>
          <a:xfrm>
            <a:off x="838201" y="846252"/>
            <a:ext cx="10517188" cy="2006685"/>
          </a:xfrm>
          <a:prstGeom prst="rect">
            <a:avLst/>
          </a:prstGeom>
        </p:spPr>
        <p:txBody>
          <a:bodyPr vert="horz" lIns="91440" tIns="45720" rIns="91440" bIns="45720" rtlCol="0" anchor="t">
            <a:noAutofit/>
          </a:bodyPr>
          <a:lstStyle/>
          <a:p>
            <a:r>
              <a:rPr lang="en-GB" noProof="0"/>
              <a:t>Put the headline</a:t>
            </a:r>
            <a:br>
              <a:rPr lang="en-GB" noProof="0"/>
            </a:br>
            <a:r>
              <a:rPr lang="en-GB" noProof="0"/>
              <a:t>here</a:t>
            </a:r>
          </a:p>
        </p:txBody>
      </p:sp>
      <p:sp>
        <p:nvSpPr>
          <p:cNvPr id="4" name="Footer Placeholder 3">
            <a:extLst>
              <a:ext uri="{FF2B5EF4-FFF2-40B4-BE49-F238E27FC236}">
                <a16:creationId xmlns:a16="http://schemas.microsoft.com/office/drawing/2014/main" id="{D81F1B77-438A-7747-8BF3-5B7613BF29D4}"/>
              </a:ext>
            </a:extLst>
          </p:cNvPr>
          <p:cNvSpPr>
            <a:spLocks noGrp="1"/>
          </p:cNvSpPr>
          <p:nvPr>
            <p:ph type="ftr" sz="quarter" idx="3"/>
          </p:nvPr>
        </p:nvSpPr>
        <p:spPr>
          <a:xfrm>
            <a:off x="838200" y="6453336"/>
            <a:ext cx="4114800" cy="268140"/>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GB" noProof="0"/>
          </a:p>
        </p:txBody>
      </p:sp>
      <p:sp>
        <p:nvSpPr>
          <p:cNvPr id="8" name="Text Placeholder 3">
            <a:extLst>
              <a:ext uri="{FF2B5EF4-FFF2-40B4-BE49-F238E27FC236}">
                <a16:creationId xmlns:a16="http://schemas.microsoft.com/office/drawing/2014/main" id="{1A4157D2-ADF3-D54C-A50B-CB0D5F86760F}"/>
              </a:ext>
            </a:extLst>
          </p:cNvPr>
          <p:cNvSpPr txBox="1">
            <a:spLocks/>
          </p:cNvSpPr>
          <p:nvPr/>
        </p:nvSpPr>
        <p:spPr>
          <a:xfrm rot="5400000">
            <a:off x="10452084" y="1449177"/>
            <a:ext cx="2879873" cy="359692"/>
          </a:xfrm>
          <a:prstGeom prst="rect">
            <a:avLst/>
          </a:prstGeom>
        </p:spPr>
        <p:txBody>
          <a:bodyPr anchor="ctr"/>
          <a:lstStyle>
            <a:lvl1pPr marL="0" indent="0" algn="l" defTabSz="914377" rtl="0" eaLnBrk="1" latinLnBrk="0" hangingPunct="1">
              <a:lnSpc>
                <a:spcPct val="100000"/>
              </a:lnSpc>
              <a:spcBef>
                <a:spcPts val="1000"/>
              </a:spcBef>
              <a:buFont typeface="Arial" panose="020B0604020202020204" pitchFamily="34" charset="0"/>
              <a:buNone/>
              <a:defRPr sz="1000" kern="1200">
                <a:solidFill>
                  <a:schemeClr val="tx1">
                    <a:lumMod val="50000"/>
                    <a:lumOff val="50000"/>
                  </a:schemeClr>
                </a:solidFill>
                <a:latin typeface="Noto IKEA Latin" panose="020B0502040504020204" pitchFamily="34" charset="0"/>
                <a:ea typeface="+mn-ea"/>
                <a:cs typeface="+mn-cs"/>
              </a:defRPr>
            </a:lvl1pPr>
            <a:lvl2pPr marL="0" indent="-342900" algn="l" defTabSz="914377" rtl="0" eaLnBrk="1" latinLnBrk="0" hangingPunct="1">
              <a:lnSpc>
                <a:spcPct val="100000"/>
              </a:lnSpc>
              <a:spcBef>
                <a:spcPts val="1000"/>
              </a:spcBef>
              <a:buFont typeface="Arial" panose="020B0604020202020204" pitchFamily="34" charset="0"/>
              <a:buChar char="•"/>
              <a:defRPr sz="2400" kern="1200" spc="0">
                <a:solidFill>
                  <a:schemeClr val="tx1"/>
                </a:solidFill>
                <a:latin typeface="Noto IKEA Latin" panose="020B0502040504020204" pitchFamily="34" charset="0"/>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i="0" kern="1200">
                <a:solidFill>
                  <a:schemeClr val="tx1"/>
                </a:solidFill>
                <a:latin typeface="Noto IKEA Latin" panose="020B0502040504020204" pitchFamily="34" charset="0"/>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Noto IKEA Latin" panose="020B0502040504020204" pitchFamily="34" charset="0"/>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000" kern="1200">
                <a:solidFill>
                  <a:schemeClr val="tx1"/>
                </a:solidFill>
                <a:latin typeface="Noto IKEA Latin" panose="020B05020405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CA" sz="800"/>
              <a:t>© Ingka Holding B.V. 2023</a:t>
            </a:r>
          </a:p>
        </p:txBody>
      </p:sp>
      <p:sp>
        <p:nvSpPr>
          <p:cNvPr id="2" name="Text Placeholder 3">
            <a:extLst>
              <a:ext uri="{FF2B5EF4-FFF2-40B4-BE49-F238E27FC236}">
                <a16:creationId xmlns:a16="http://schemas.microsoft.com/office/drawing/2014/main" id="{A0B17BF4-C38F-8316-8BEF-3343AAB8EB00}"/>
              </a:ext>
            </a:extLst>
          </p:cNvPr>
          <p:cNvSpPr txBox="1">
            <a:spLocks/>
          </p:cNvSpPr>
          <p:nvPr userDrawn="1"/>
        </p:nvSpPr>
        <p:spPr>
          <a:xfrm rot="5400000">
            <a:off x="10452084" y="1449177"/>
            <a:ext cx="2879873" cy="359692"/>
          </a:xfrm>
          <a:prstGeom prst="rect">
            <a:avLst/>
          </a:prstGeom>
        </p:spPr>
        <p:txBody>
          <a:bodyPr anchor="ctr"/>
          <a:lstStyle>
            <a:lvl1pPr marL="0" indent="0" algn="l" defTabSz="914377" rtl="0" eaLnBrk="1" latinLnBrk="0" hangingPunct="1">
              <a:lnSpc>
                <a:spcPct val="100000"/>
              </a:lnSpc>
              <a:spcBef>
                <a:spcPts val="1000"/>
              </a:spcBef>
              <a:buFont typeface="Arial" panose="020B0604020202020204" pitchFamily="34" charset="0"/>
              <a:buNone/>
              <a:defRPr sz="1000" kern="1200">
                <a:solidFill>
                  <a:schemeClr val="tx1">
                    <a:lumMod val="50000"/>
                    <a:lumOff val="50000"/>
                  </a:schemeClr>
                </a:solidFill>
                <a:latin typeface="Noto IKEA Latin" panose="020B0502040504020204" pitchFamily="34" charset="0"/>
                <a:ea typeface="+mn-ea"/>
                <a:cs typeface="+mn-cs"/>
              </a:defRPr>
            </a:lvl1pPr>
            <a:lvl2pPr marL="0" indent="-342900" algn="l" defTabSz="914377" rtl="0" eaLnBrk="1" latinLnBrk="0" hangingPunct="1">
              <a:lnSpc>
                <a:spcPct val="100000"/>
              </a:lnSpc>
              <a:spcBef>
                <a:spcPts val="1000"/>
              </a:spcBef>
              <a:buFont typeface="Arial" panose="020B0604020202020204" pitchFamily="34" charset="0"/>
              <a:buChar char="•"/>
              <a:defRPr sz="2400" kern="1200" spc="0">
                <a:solidFill>
                  <a:schemeClr val="tx1"/>
                </a:solidFill>
                <a:latin typeface="Noto IKEA Latin" panose="020B0502040504020204" pitchFamily="34" charset="0"/>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i="0" kern="1200">
                <a:solidFill>
                  <a:schemeClr val="tx1"/>
                </a:solidFill>
                <a:latin typeface="Noto IKEA Latin" panose="020B0502040504020204" pitchFamily="34" charset="0"/>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Noto IKEA Latin" panose="020B0502040504020204" pitchFamily="34" charset="0"/>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000" kern="1200">
                <a:solidFill>
                  <a:schemeClr val="tx1"/>
                </a:solidFill>
                <a:latin typeface="Noto IKEA Latin" panose="020B05020405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CA" sz="800"/>
              <a:t>© Ingka Holding B.V. 2023</a:t>
            </a:r>
          </a:p>
        </p:txBody>
      </p:sp>
    </p:spTree>
    <p:extLst>
      <p:ext uri="{BB962C8B-B14F-4D97-AF65-F5344CB8AC3E}">
        <p14:creationId xmlns:p14="http://schemas.microsoft.com/office/powerpoint/2010/main" val="9350997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Lst>
  <p:hf hdr="0" ftr="0" dt="0"/>
  <p:txStyles>
    <p:titleStyle>
      <a:lvl1pPr algn="l" defTabSz="914377" rtl="0" eaLnBrk="1" latinLnBrk="0" hangingPunct="1">
        <a:lnSpc>
          <a:spcPct val="100000"/>
        </a:lnSpc>
        <a:spcBef>
          <a:spcPct val="0"/>
        </a:spcBef>
        <a:buNone/>
        <a:defRPr sz="6000" b="1" kern="1200" spc="-100" baseline="0">
          <a:solidFill>
            <a:schemeClr val="tx1"/>
          </a:solidFill>
          <a:latin typeface="Noto IKEA Latin" panose="020B0502040504020204" pitchFamily="34" charset="0"/>
          <a:ea typeface="+mj-ea"/>
          <a:cs typeface="+mj-cs"/>
        </a:defRPr>
      </a:lvl1pPr>
    </p:titleStyle>
    <p:bodyStyle>
      <a:lvl1pPr marL="342900" indent="-342900" algn="l" defTabSz="914377" rtl="0" eaLnBrk="1" latinLnBrk="0" hangingPunct="1">
        <a:lnSpc>
          <a:spcPct val="100000"/>
        </a:lnSpc>
        <a:spcBef>
          <a:spcPts val="1000"/>
        </a:spcBef>
        <a:buFont typeface="+mj-lt"/>
        <a:buAutoNum type="arabicPeriod"/>
        <a:defRPr sz="1400" kern="1200">
          <a:solidFill>
            <a:schemeClr val="tx1"/>
          </a:solidFill>
          <a:latin typeface="Noto IKEA Latin" panose="020B0502040504020204" pitchFamily="34" charset="0"/>
          <a:ea typeface="+mn-ea"/>
          <a:cs typeface="+mn-cs"/>
        </a:defRPr>
      </a:lvl1pPr>
      <a:lvl2pPr marL="0" indent="-342900" algn="l" defTabSz="914377" rtl="0" eaLnBrk="1" latinLnBrk="0" hangingPunct="1">
        <a:lnSpc>
          <a:spcPct val="100000"/>
        </a:lnSpc>
        <a:spcBef>
          <a:spcPts val="1000"/>
        </a:spcBef>
        <a:buFont typeface="Arial" panose="020B0604020202020204" pitchFamily="34" charset="0"/>
        <a:buChar char="•"/>
        <a:defRPr sz="1800" kern="1200" spc="0">
          <a:solidFill>
            <a:schemeClr val="tx1"/>
          </a:solidFill>
          <a:latin typeface="Noto IKEA Latin" panose="020B0502040504020204" pitchFamily="34" charset="0"/>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i="0" kern="1200">
          <a:solidFill>
            <a:schemeClr val="tx1"/>
          </a:solidFill>
          <a:latin typeface="Noto IKEA Latin" panose="020B0502040504020204" pitchFamily="34" charset="0"/>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Noto IKEA Latin" panose="020B0502040504020204" pitchFamily="34" charset="0"/>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000" kern="1200">
          <a:solidFill>
            <a:schemeClr val="tx1"/>
          </a:solidFill>
          <a:latin typeface="Noto IKEA Latin" panose="020B05020405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27">
          <p15:clr>
            <a:srgbClr val="F26B43"/>
          </p15:clr>
        </p15:guide>
        <p15:guide id="4" pos="529">
          <p15:clr>
            <a:srgbClr val="F26B43"/>
          </p15:clr>
        </p15:guide>
        <p15:guide id="5" pos="7151">
          <p15:clr>
            <a:srgbClr val="F26B43"/>
          </p15:clr>
        </p15:guide>
        <p15:guide id="6" orient="horz" pos="3793">
          <p15:clr>
            <a:srgbClr val="F26B43"/>
          </p15:clr>
        </p15:guide>
        <p15:guide id="7" orient="horz" pos="1797">
          <p15:clr>
            <a:srgbClr val="F26B43"/>
          </p15:clr>
        </p15:guide>
        <p15:guide id="8" orient="horz" pos="16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7.jpeg"/><Relationship Id="rId7" Type="http://schemas.openxmlformats.org/officeDocument/2006/relationships/slide" Target="slide4.xml"/><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emf"/><Relationship Id="rId10" Type="http://schemas.openxmlformats.org/officeDocument/2006/relationships/slide" Target="slide8.xml"/><Relationship Id="rId4" Type="http://schemas.openxmlformats.org/officeDocument/2006/relationships/oleObject" Target="../embeddings/oleObject1.bin"/><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ikea000002-ca-3120-idf1@pdfinbound.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mailto:ikea000002-ca-3138-idf1@pdfinbound.com" TargetMode="External"/><Relationship Id="rId5" Type="http://schemas.openxmlformats.org/officeDocument/2006/relationships/hyperlink" Target="mailto:ikea000002-ca-3130-idf1@pdfinbound.com" TargetMode="External"/><Relationship Id="rId4" Type="http://schemas.openxmlformats.org/officeDocument/2006/relationships/hyperlink" Target="mailto:ikea000002-ca-3111-idf1@pdfinbound.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Accounts.payable.ca@ingka.ikea.com" TargetMode="External"/><Relationship Id="rId2" Type="http://schemas.openxmlformats.org/officeDocument/2006/relationships/hyperlink" Target="mailto:Procurement.operations.ca@ingka.ikea.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procurement.operations.ca@ingka.ikea.com" TargetMode="External"/><Relationship Id="rId2" Type="http://schemas.openxmlformats.org/officeDocument/2006/relationships/hyperlink" Target="mailto:supplier.registration@ikea.com" TargetMode="External"/><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10669E-469D-EB13-7732-BF47470EE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413" y="6276975"/>
            <a:ext cx="164046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Placeholder 11" descr="Image avec de l’eau Description générée automatiquement">
            <a:extLst>
              <a:ext uri="{FF2B5EF4-FFF2-40B4-BE49-F238E27FC236}">
                <a16:creationId xmlns:a16="http://schemas.microsoft.com/office/drawing/2014/main" id="{3D236FFB-472F-0C29-8872-8867FD4CA282}"/>
              </a:ext>
            </a:extLst>
          </p:cNvPr>
          <p:cNvPicPr>
            <a:picLocks noChangeAspect="1"/>
          </p:cNvPicPr>
          <p:nvPr/>
        </p:nvPicPr>
        <p:blipFill>
          <a:blip r:embed="rId3" cstate="screen">
            <a:extLst>
              <a:ext uri="{28A0092B-C50C-407E-A947-70E740481C1C}">
                <a14:useLocalDpi xmlns:a14="http://schemas.microsoft.com/office/drawing/2010/main"/>
              </a:ext>
            </a:extLst>
          </a:blip>
          <a:srcRect t="30" b="30"/>
          <a:stretch>
            <a:fillRect/>
          </a:stretch>
        </p:blipFill>
        <p:spPr>
          <a:xfrm>
            <a:off x="0" y="0"/>
            <a:ext cx="12192000" cy="5229225"/>
          </a:xfrm>
          <a:prstGeom prst="rect">
            <a:avLst/>
          </a:prstGeom>
        </p:spPr>
      </p:pic>
      <p:sp>
        <p:nvSpPr>
          <p:cNvPr id="4" name="Title 1">
            <a:extLst>
              <a:ext uri="{FF2B5EF4-FFF2-40B4-BE49-F238E27FC236}">
                <a16:creationId xmlns:a16="http://schemas.microsoft.com/office/drawing/2014/main" id="{750C94F3-DA56-3F8F-B81B-EA69E390415C}"/>
              </a:ext>
            </a:extLst>
          </p:cNvPr>
          <p:cNvSpPr txBox="1">
            <a:spLocks/>
          </p:cNvSpPr>
          <p:nvPr/>
        </p:nvSpPr>
        <p:spPr>
          <a:xfrm>
            <a:off x="234644" y="2172547"/>
            <a:ext cx="10318437" cy="2230159"/>
          </a:xfrm>
          <a:prstGeom prst="rect">
            <a:avLst/>
          </a:prstGeom>
        </p:spPr>
        <p:txBody>
          <a:bodyPr vert="horz" lIns="91440" tIns="45720" rIns="91440" bIns="45720" rtlCol="0" anchor="t">
            <a:noAutofit/>
          </a:bodyPr>
          <a:lstStyle>
            <a:lvl1pPr algn="l" defTabSz="914377" rtl="0" eaLnBrk="1" latinLnBrk="0" hangingPunct="1">
              <a:lnSpc>
                <a:spcPct val="100000"/>
              </a:lnSpc>
              <a:spcBef>
                <a:spcPct val="0"/>
              </a:spcBef>
              <a:buNone/>
              <a:defRPr sz="6000" b="1" kern="1200" spc="-100" baseline="0">
                <a:solidFill>
                  <a:schemeClr val="tx1"/>
                </a:solidFill>
                <a:latin typeface="Noto IKEA Latin" panose="020B0502040504020204" pitchFamily="34" charset="0"/>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fr-CA" sz="4400">
                <a:solidFill>
                  <a:srgbClr val="FFFFFF"/>
                </a:solidFill>
                <a:latin typeface="Noto IKEA Latin"/>
              </a:rPr>
              <a:t>IKEA/Ingka</a:t>
            </a:r>
          </a:p>
          <a:p>
            <a:pPr marL="0" marR="0" lvl="0" indent="0" algn="l" defTabSz="914377" rtl="0" eaLnBrk="1" fontAlgn="auto" latinLnBrk="0" hangingPunct="1">
              <a:lnSpc>
                <a:spcPct val="100000"/>
              </a:lnSpc>
              <a:spcBef>
                <a:spcPct val="0"/>
              </a:spcBef>
              <a:spcAft>
                <a:spcPts val="0"/>
              </a:spcAft>
              <a:buClrTx/>
              <a:buSzTx/>
              <a:buFontTx/>
              <a:buNone/>
              <a:tabLst/>
              <a:defRPr/>
            </a:pPr>
            <a:r>
              <a:rPr kumimoji="0" lang="fr-CA" sz="4400" b="1" i="0" u="none" strike="noStrike" kern="1200" cap="none" normalizeH="0" baseline="0">
                <a:ln>
                  <a:noFill/>
                </a:ln>
                <a:solidFill>
                  <a:srgbClr val="FFFFFF"/>
                </a:solidFill>
                <a:effectLst/>
                <a:uLnTx/>
                <a:uFillTx/>
                <a:latin typeface="Noto IKEA Latin"/>
              </a:rPr>
              <a:t>Exigences en matière de facturation</a:t>
            </a:r>
            <a:br>
              <a:rPr lang="en-GB" sz="4400" b="1" i="0" u="none" strike="noStrike" kern="1200" cap="none" spc="-100" normalizeH="0" baseline="0" noProof="0" dirty="0">
                <a:ln>
                  <a:noFill/>
                </a:ln>
                <a:effectLst/>
                <a:uLnTx/>
                <a:uFillTx/>
                <a:latin typeface="Noto IKEA Latin" panose="020B0502040504020204" pitchFamily="34" charset="0"/>
              </a:rPr>
            </a:br>
            <a:r>
              <a:rPr lang="fr-CA" sz="4400">
                <a:solidFill>
                  <a:srgbClr val="FFFFFF"/>
                </a:solidFill>
                <a:latin typeface="Noto IKEA Latin"/>
              </a:rPr>
              <a:t>Canada</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GB" sz="4400" b="1" i="0" u="none" strike="noStrike" kern="1200" cap="none" spc="-100" normalizeH="0" baseline="0" noProof="0" dirty="0">
              <a:ln>
                <a:noFill/>
              </a:ln>
              <a:solidFill>
                <a:srgbClr val="FFFFFF"/>
              </a:solidFill>
              <a:effectLst/>
              <a:uLnTx/>
              <a:uFillTx/>
              <a:latin typeface="Noto IKEA Latin" panose="020B0502040504020204" pitchFamily="34" charset="0"/>
              <a:ea typeface="+mj-ea"/>
              <a:cs typeface="+mj-cs"/>
            </a:endParaRPr>
          </a:p>
        </p:txBody>
      </p:sp>
      <p:pic>
        <p:nvPicPr>
          <p:cNvPr id="5" name="Picture 4" descr="Image avec extérieur, horloge, grand, bâtiment Description générée automatiquement">
            <a:extLst>
              <a:ext uri="{FF2B5EF4-FFF2-40B4-BE49-F238E27FC236}">
                <a16:creationId xmlns:a16="http://schemas.microsoft.com/office/drawing/2014/main" id="{FBA54B91-B1F1-41D4-8805-0A5A017FA4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85767" y="0"/>
            <a:ext cx="7248128" cy="5814832"/>
          </a:xfrm>
          <a:prstGeom prst="rect">
            <a:avLst/>
          </a:prstGeom>
        </p:spPr>
      </p:pic>
      <p:pic>
        <p:nvPicPr>
          <p:cNvPr id="6" name="Picture 5" descr="Image avec extérieur, horloge, grand, bâtiment Description générée automatiquement">
            <a:extLst>
              <a:ext uri="{FF2B5EF4-FFF2-40B4-BE49-F238E27FC236}">
                <a16:creationId xmlns:a16="http://schemas.microsoft.com/office/drawing/2014/main" id="{EDD82F7D-8627-0CAD-CDEC-DB1E4080168F}"/>
              </a:ext>
            </a:extLst>
          </p:cNvPr>
          <p:cNvPicPr>
            <a:picLocks noChangeAspect="1"/>
          </p:cNvPicPr>
          <p:nvPr/>
        </p:nvPicPr>
        <p:blipFill rotWithShape="1">
          <a:blip r:embed="rId5"/>
          <a:srcRect l="66322" t="46285" r="-5523" b="8571"/>
          <a:stretch/>
        </p:blipFill>
        <p:spPr>
          <a:xfrm>
            <a:off x="8095196" y="263213"/>
            <a:ext cx="3535847" cy="2879874"/>
          </a:xfrm>
          <a:prstGeom prst="rect">
            <a:avLst/>
          </a:prstGeom>
        </p:spPr>
      </p:pic>
      <p:sp>
        <p:nvSpPr>
          <p:cNvPr id="7" name="TextBox 6">
            <a:extLst>
              <a:ext uri="{FF2B5EF4-FFF2-40B4-BE49-F238E27FC236}">
                <a16:creationId xmlns:a16="http://schemas.microsoft.com/office/drawing/2014/main" id="{873A7F81-594F-D29D-BA02-3E11BCE32909}"/>
              </a:ext>
            </a:extLst>
          </p:cNvPr>
          <p:cNvSpPr txBox="1"/>
          <p:nvPr/>
        </p:nvSpPr>
        <p:spPr>
          <a:xfrm>
            <a:off x="100638" y="5642246"/>
            <a:ext cx="7643187" cy="1200329"/>
          </a:xfrm>
          <a:prstGeom prst="rect">
            <a:avLst/>
          </a:prstGeom>
          <a:noFill/>
        </p:spPr>
        <p:txBody>
          <a:bodyPr wrap="square" lIns="91440" tIns="45720" rIns="91440" bIns="45720" rtlCol="0" anchor="t">
            <a:spAutoFit/>
          </a:bodyPr>
          <a:lstStyle/>
          <a:p>
            <a:pPr rtl="0"/>
            <a:r>
              <a:rPr lang="fr-CA" sz="2400" b="1">
                <a:latin typeface="Noto IKEA Latin"/>
              </a:rPr>
              <a:t>Renseignements et exigences pour assurer un processus de facturation harmonieux </a:t>
            </a:r>
          </a:p>
          <a:p>
            <a:pPr marL="0" indent="0">
              <a:buFont typeface="Arial" panose="020B0604020202020204" pitchFamily="34" charset="0"/>
              <a:buNone/>
            </a:pPr>
            <a:endParaRPr lang="sv-SE" sz="2400" b="1" dirty="0">
              <a:latin typeface="Noto IKEA Latin" panose="020B0502040504020204" pitchFamily="34" charset="0"/>
            </a:endParaRPr>
          </a:p>
        </p:txBody>
      </p:sp>
    </p:spTree>
    <p:extLst>
      <p:ext uri="{BB962C8B-B14F-4D97-AF65-F5344CB8AC3E}">
        <p14:creationId xmlns:p14="http://schemas.microsoft.com/office/powerpoint/2010/main" val="105069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6968869-5EA9-6E4C-A486-0AFBB6AA8B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157" y="174978"/>
            <a:ext cx="5916199" cy="6508831"/>
          </a:xfrm>
          <a:prstGeom prst="rect">
            <a:avLst/>
          </a:prstGeom>
        </p:spPr>
      </p:pic>
      <p:graphicFrame>
        <p:nvGraphicFramePr>
          <p:cNvPr id="52" name="Object 51" hidden="1">
            <a:extLst>
              <a:ext uri="{FF2B5EF4-FFF2-40B4-BE49-F238E27FC236}">
                <a16:creationId xmlns:a16="http://schemas.microsoft.com/office/drawing/2014/main" id="{6C23B164-C885-49FA-83B6-4F50814223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3" imgH="403" progId="TCLayout.ActiveDocument.1">
                  <p:embed/>
                </p:oleObj>
              </mc:Choice>
              <mc:Fallback>
                <p:oleObj name="think-cell Slide" r:id="rId4" imgW="393" imgH="403" progId="TCLayout.ActiveDocument.1">
                  <p:embed/>
                  <p:pic>
                    <p:nvPicPr>
                      <p:cNvPr id="52" name="Object 51" hidden="1">
                        <a:extLst>
                          <a:ext uri="{FF2B5EF4-FFF2-40B4-BE49-F238E27FC236}">
                            <a16:creationId xmlns:a16="http://schemas.microsoft.com/office/drawing/2014/main" id="{6C23B164-C885-49FA-83B6-4F50814223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Placeholder 9">
            <a:extLst>
              <a:ext uri="{FF2B5EF4-FFF2-40B4-BE49-F238E27FC236}">
                <a16:creationId xmlns:a16="http://schemas.microsoft.com/office/drawing/2014/main" id="{018CD32B-7F8A-D44E-AD96-BE35553C1A3C}"/>
              </a:ext>
            </a:extLst>
          </p:cNvPr>
          <p:cNvPicPr>
            <a:picLocks noGrp="1" noChangeAspect="1"/>
          </p:cNvPicPr>
          <p:nvPr>
            <p:ph type="pic" sz="quarter" idx="15"/>
          </p:nvPr>
        </p:nvPicPr>
        <p:blipFill rotWithShape="1">
          <a:blip r:embed="rId6" cstate="print">
            <a:extLst>
              <a:ext uri="{28A0092B-C50C-407E-A947-70E740481C1C}">
                <a14:useLocalDpi xmlns:a14="http://schemas.microsoft.com/office/drawing/2010/main" val="0"/>
              </a:ext>
            </a:extLst>
          </a:blip>
          <a:srcRect l="16844" r="16844"/>
          <a:stretch/>
        </p:blipFill>
        <p:spPr/>
      </p:pic>
      <p:sp>
        <p:nvSpPr>
          <p:cNvPr id="2" name="Title 1">
            <a:extLst>
              <a:ext uri="{FF2B5EF4-FFF2-40B4-BE49-F238E27FC236}">
                <a16:creationId xmlns:a16="http://schemas.microsoft.com/office/drawing/2014/main" id="{05CF6F67-C8BE-F242-92E5-056CBE7F1C44}"/>
              </a:ext>
            </a:extLst>
          </p:cNvPr>
          <p:cNvSpPr>
            <a:spLocks noGrp="1"/>
          </p:cNvSpPr>
          <p:nvPr>
            <p:ph type="title"/>
          </p:nvPr>
        </p:nvSpPr>
        <p:spPr/>
        <p:txBody>
          <a:bodyPr/>
          <a:lstStyle/>
          <a:p>
            <a:pPr rtl="0"/>
            <a:r>
              <a:rPr lang="fr-CA"/>
              <a:t>Table des matières</a:t>
            </a:r>
          </a:p>
        </p:txBody>
      </p:sp>
      <p:grpSp>
        <p:nvGrpSpPr>
          <p:cNvPr id="33" name="Group 32">
            <a:extLst>
              <a:ext uri="{FF2B5EF4-FFF2-40B4-BE49-F238E27FC236}">
                <a16:creationId xmlns:a16="http://schemas.microsoft.com/office/drawing/2014/main" id="{B0AA3F1C-EF85-8A40-AAD4-D6C129F21ED3}"/>
              </a:ext>
            </a:extLst>
          </p:cNvPr>
          <p:cNvGrpSpPr/>
          <p:nvPr/>
        </p:nvGrpSpPr>
        <p:grpSpPr>
          <a:xfrm>
            <a:off x="6615448" y="2640677"/>
            <a:ext cx="4824771" cy="468000"/>
            <a:chOff x="6481822" y="2049666"/>
            <a:chExt cx="4824771" cy="468000"/>
          </a:xfrm>
        </p:grpSpPr>
        <p:sp>
          <p:nvSpPr>
            <p:cNvPr id="34" name="Rectangle: Rounded Corners 6">
              <a:hlinkClick r:id="rId7" action="ppaction://hlinksldjump"/>
              <a:extLst>
                <a:ext uri="{FF2B5EF4-FFF2-40B4-BE49-F238E27FC236}">
                  <a16:creationId xmlns:a16="http://schemas.microsoft.com/office/drawing/2014/main" id="{1B546A05-EB03-DF46-A389-74A9793B3344}"/>
                </a:ext>
              </a:extLst>
            </p:cNvPr>
            <p:cNvSpPr/>
            <p:nvPr/>
          </p:nvSpPr>
          <p:spPr>
            <a:xfrm>
              <a:off x="6481822" y="2049666"/>
              <a:ext cx="4824771" cy="468000"/>
            </a:xfrm>
            <a:prstGeom prst="roundRect">
              <a:avLst>
                <a:gd name="adj" fmla="val 50000"/>
              </a:avLst>
            </a:prstGeom>
            <a:solidFill>
              <a:srgbClr val="FDDB2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rtl="0">
                <a:defRPr/>
              </a:pPr>
              <a:r>
                <a:rPr lang="fr-CA" sz="1200" b="1">
                  <a:solidFill>
                    <a:srgbClr val="000000"/>
                  </a:solidFill>
                  <a:latin typeface="Noto IKEA Latin" panose="020B0502040504020204"/>
                </a:rPr>
                <a:t>Exigences en matière de facturation</a:t>
              </a:r>
            </a:p>
          </p:txBody>
        </p:sp>
        <p:sp>
          <p:nvSpPr>
            <p:cNvPr id="35" name="Oval 34">
              <a:extLst>
                <a:ext uri="{FF2B5EF4-FFF2-40B4-BE49-F238E27FC236}">
                  <a16:creationId xmlns:a16="http://schemas.microsoft.com/office/drawing/2014/main" id="{6C793928-7611-164F-B7DD-F5A17FBA5339}"/>
                </a:ext>
              </a:extLst>
            </p:cNvPr>
            <p:cNvSpPr/>
            <p:nvPr/>
          </p:nvSpPr>
          <p:spPr>
            <a:xfrm>
              <a:off x="6551237" y="2114049"/>
              <a:ext cx="339235" cy="339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500" b="1" i="0" u="none" strike="noStrike" kern="1200" cap="none" normalizeH="0" baseline="0">
                  <a:ln>
                    <a:noFill/>
                  </a:ln>
                  <a:solidFill>
                    <a:srgbClr val="000000"/>
                  </a:solidFill>
                  <a:effectLst/>
                  <a:uLnTx/>
                  <a:uFillTx/>
                  <a:latin typeface="Noto IKEA Latin" panose="020B0502040504020204"/>
                  <a:ea typeface="+mn-ea"/>
                  <a:cs typeface="+mn-cs"/>
                </a:rPr>
                <a:t>2</a:t>
              </a:r>
            </a:p>
          </p:txBody>
        </p:sp>
      </p:grpSp>
      <p:grpSp>
        <p:nvGrpSpPr>
          <p:cNvPr id="43" name="Group 42">
            <a:extLst>
              <a:ext uri="{FF2B5EF4-FFF2-40B4-BE49-F238E27FC236}">
                <a16:creationId xmlns:a16="http://schemas.microsoft.com/office/drawing/2014/main" id="{5448BC17-1FA2-874D-B73E-01341B249F27}"/>
              </a:ext>
            </a:extLst>
          </p:cNvPr>
          <p:cNvGrpSpPr/>
          <p:nvPr/>
        </p:nvGrpSpPr>
        <p:grpSpPr>
          <a:xfrm>
            <a:off x="6615448" y="3196873"/>
            <a:ext cx="4824771" cy="468000"/>
            <a:chOff x="6481822" y="2049666"/>
            <a:chExt cx="4824771" cy="468000"/>
          </a:xfrm>
        </p:grpSpPr>
        <p:sp>
          <p:nvSpPr>
            <p:cNvPr id="44" name="Rectangle: Rounded Corners 6">
              <a:hlinkClick r:id="rId8" action="ppaction://hlinksldjump"/>
              <a:extLst>
                <a:ext uri="{FF2B5EF4-FFF2-40B4-BE49-F238E27FC236}">
                  <a16:creationId xmlns:a16="http://schemas.microsoft.com/office/drawing/2014/main" id="{08C8F206-F749-374E-9A25-19715645683C}"/>
                </a:ext>
              </a:extLst>
            </p:cNvPr>
            <p:cNvSpPr/>
            <p:nvPr/>
          </p:nvSpPr>
          <p:spPr>
            <a:xfrm>
              <a:off x="6481822" y="2049666"/>
              <a:ext cx="4824771" cy="468000"/>
            </a:xfrm>
            <a:prstGeom prst="roundRect">
              <a:avLst>
                <a:gd name="adj" fmla="val 50000"/>
              </a:avLst>
            </a:prstGeom>
            <a:solidFill>
              <a:srgbClr val="FDDB2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rtl="0">
                <a:defRPr/>
              </a:pPr>
              <a:r>
                <a:rPr lang="fr-CA" sz="1200" b="1">
                  <a:solidFill>
                    <a:srgbClr val="000000"/>
                  </a:solidFill>
                  <a:latin typeface="Noto IKEA Latin" panose="020B0502040504020204"/>
                </a:rPr>
                <a:t>Modes de facturation</a:t>
              </a:r>
            </a:p>
          </p:txBody>
        </p:sp>
        <p:sp>
          <p:nvSpPr>
            <p:cNvPr id="49" name="Oval 48">
              <a:extLst>
                <a:ext uri="{FF2B5EF4-FFF2-40B4-BE49-F238E27FC236}">
                  <a16:creationId xmlns:a16="http://schemas.microsoft.com/office/drawing/2014/main" id="{E9D586FA-2046-094C-88F6-6BC699BB59E7}"/>
                </a:ext>
              </a:extLst>
            </p:cNvPr>
            <p:cNvSpPr/>
            <p:nvPr/>
          </p:nvSpPr>
          <p:spPr>
            <a:xfrm>
              <a:off x="6551237" y="2114049"/>
              <a:ext cx="339235" cy="339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500" b="1" i="0" u="none" strike="noStrike" kern="1200" cap="none" normalizeH="0" baseline="0">
                  <a:ln>
                    <a:noFill/>
                  </a:ln>
                  <a:solidFill>
                    <a:srgbClr val="000000"/>
                  </a:solidFill>
                  <a:effectLst/>
                  <a:uLnTx/>
                  <a:uFillTx/>
                  <a:latin typeface="Noto IKEA Latin" panose="020B0502040504020204"/>
                </a:rPr>
                <a:t>3</a:t>
              </a:r>
            </a:p>
          </p:txBody>
        </p:sp>
      </p:grpSp>
      <p:sp>
        <p:nvSpPr>
          <p:cNvPr id="24" name="Rectangle 23">
            <a:extLst>
              <a:ext uri="{FF2B5EF4-FFF2-40B4-BE49-F238E27FC236}">
                <a16:creationId xmlns:a16="http://schemas.microsoft.com/office/drawing/2014/main" id="{C5646C36-9AFB-4837-8869-226717C9E602}"/>
              </a:ext>
            </a:extLst>
          </p:cNvPr>
          <p:cNvSpPr/>
          <p:nvPr/>
        </p:nvSpPr>
        <p:spPr>
          <a:xfrm>
            <a:off x="147918" y="147918"/>
            <a:ext cx="11873753" cy="656216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6A1A5247-C4F1-A9A8-16C8-DA861A37B931}"/>
              </a:ext>
            </a:extLst>
          </p:cNvPr>
          <p:cNvGrpSpPr/>
          <p:nvPr/>
        </p:nvGrpSpPr>
        <p:grpSpPr>
          <a:xfrm>
            <a:off x="6615954" y="3729137"/>
            <a:ext cx="4824771" cy="468000"/>
            <a:chOff x="6481822" y="2049666"/>
            <a:chExt cx="4824771" cy="468000"/>
          </a:xfrm>
        </p:grpSpPr>
        <p:sp>
          <p:nvSpPr>
            <p:cNvPr id="4" name="Rectangle: Rounded Corners 6">
              <a:hlinkClick r:id="rId9" action="ppaction://hlinksldjump"/>
              <a:extLst>
                <a:ext uri="{FF2B5EF4-FFF2-40B4-BE49-F238E27FC236}">
                  <a16:creationId xmlns:a16="http://schemas.microsoft.com/office/drawing/2014/main" id="{16E90EBE-46B4-8926-5E81-20D0AB065AAC}"/>
                </a:ext>
              </a:extLst>
            </p:cNvPr>
            <p:cNvSpPr/>
            <p:nvPr/>
          </p:nvSpPr>
          <p:spPr>
            <a:xfrm>
              <a:off x="6481822" y="2049666"/>
              <a:ext cx="4824771" cy="468000"/>
            </a:xfrm>
            <a:prstGeom prst="roundRect">
              <a:avLst>
                <a:gd name="adj" fmla="val 50000"/>
              </a:avLst>
            </a:prstGeom>
            <a:solidFill>
              <a:srgbClr val="FDDB2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rtl="0">
                <a:defRPr/>
              </a:pPr>
              <a:r>
                <a:rPr lang="fr-CA" sz="1200" b="1">
                  <a:solidFill>
                    <a:srgbClr val="000000"/>
                  </a:solidFill>
                  <a:latin typeface="Noto IKEA Latin" panose="020B0502040504020204"/>
                </a:rPr>
                <a:t>Instructions et adresses pour la facturation au format PDF</a:t>
              </a:r>
            </a:p>
          </p:txBody>
        </p:sp>
        <p:sp>
          <p:nvSpPr>
            <p:cNvPr id="5" name="Oval 4">
              <a:extLst>
                <a:ext uri="{FF2B5EF4-FFF2-40B4-BE49-F238E27FC236}">
                  <a16:creationId xmlns:a16="http://schemas.microsoft.com/office/drawing/2014/main" id="{4B809A02-32D8-D910-5B5A-4ADA3A545548}"/>
                </a:ext>
              </a:extLst>
            </p:cNvPr>
            <p:cNvSpPr/>
            <p:nvPr/>
          </p:nvSpPr>
          <p:spPr>
            <a:xfrm>
              <a:off x="6551237" y="2114049"/>
              <a:ext cx="339235" cy="339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500" b="1">
                  <a:solidFill>
                    <a:srgbClr val="000000"/>
                  </a:solidFill>
                  <a:latin typeface="Noto IKEA Latin" panose="020B0502040504020204"/>
                </a:rPr>
                <a:t>4</a:t>
              </a:r>
            </a:p>
          </p:txBody>
        </p:sp>
      </p:grpSp>
      <p:grpSp>
        <p:nvGrpSpPr>
          <p:cNvPr id="6" name="Group 5">
            <a:extLst>
              <a:ext uri="{FF2B5EF4-FFF2-40B4-BE49-F238E27FC236}">
                <a16:creationId xmlns:a16="http://schemas.microsoft.com/office/drawing/2014/main" id="{053036D5-BAEE-C1EF-BF50-A2ECD220C764}"/>
              </a:ext>
            </a:extLst>
          </p:cNvPr>
          <p:cNvGrpSpPr/>
          <p:nvPr/>
        </p:nvGrpSpPr>
        <p:grpSpPr>
          <a:xfrm>
            <a:off x="6615448" y="4283135"/>
            <a:ext cx="4824771" cy="468000"/>
            <a:chOff x="6481822" y="2049666"/>
            <a:chExt cx="4824771" cy="468000"/>
          </a:xfrm>
        </p:grpSpPr>
        <p:sp>
          <p:nvSpPr>
            <p:cNvPr id="7" name="Rectangle: Rounded Corners 6">
              <a:hlinkClick r:id="rId10" action="ppaction://hlinksldjump"/>
              <a:extLst>
                <a:ext uri="{FF2B5EF4-FFF2-40B4-BE49-F238E27FC236}">
                  <a16:creationId xmlns:a16="http://schemas.microsoft.com/office/drawing/2014/main" id="{5B981E9C-A188-4A68-05A5-F6C66B3CCAB5}"/>
                </a:ext>
              </a:extLst>
            </p:cNvPr>
            <p:cNvSpPr/>
            <p:nvPr/>
          </p:nvSpPr>
          <p:spPr>
            <a:xfrm>
              <a:off x="6481822" y="2049666"/>
              <a:ext cx="4824771" cy="468000"/>
            </a:xfrm>
            <a:prstGeom prst="roundRect">
              <a:avLst>
                <a:gd name="adj" fmla="val 50000"/>
              </a:avLst>
            </a:prstGeom>
            <a:solidFill>
              <a:srgbClr val="FDDB2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rtl="0">
                <a:defRPr/>
              </a:pPr>
              <a:r>
                <a:rPr lang="fr-CA" sz="1200" b="1">
                  <a:solidFill>
                    <a:srgbClr val="000000"/>
                  </a:solidFill>
                  <a:latin typeface="Noto IKEA Latin" panose="020B0502040504020204"/>
                </a:rPr>
                <a:t>Assistance et FAQ</a:t>
              </a:r>
            </a:p>
          </p:txBody>
        </p:sp>
        <p:sp>
          <p:nvSpPr>
            <p:cNvPr id="8" name="Oval 7">
              <a:extLst>
                <a:ext uri="{FF2B5EF4-FFF2-40B4-BE49-F238E27FC236}">
                  <a16:creationId xmlns:a16="http://schemas.microsoft.com/office/drawing/2014/main" id="{FA050EEE-E7EF-67A0-915B-55B9D31A19D7}"/>
                </a:ext>
              </a:extLst>
            </p:cNvPr>
            <p:cNvSpPr/>
            <p:nvPr/>
          </p:nvSpPr>
          <p:spPr>
            <a:xfrm>
              <a:off x="6551237" y="2137862"/>
              <a:ext cx="339235" cy="339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500" b="1">
                  <a:solidFill>
                    <a:srgbClr val="000000"/>
                  </a:solidFill>
                  <a:latin typeface="Noto IKEA Latin" panose="020B0502040504020204"/>
                </a:rPr>
                <a:t>5</a:t>
              </a:r>
            </a:p>
          </p:txBody>
        </p:sp>
      </p:grpSp>
      <p:sp>
        <p:nvSpPr>
          <p:cNvPr id="9" name="Rectangle 8">
            <a:extLst>
              <a:ext uri="{FF2B5EF4-FFF2-40B4-BE49-F238E27FC236}">
                <a16:creationId xmlns:a16="http://schemas.microsoft.com/office/drawing/2014/main" id="{7920EFA1-4AE2-8B39-6162-5A488791EEAF}"/>
              </a:ext>
            </a:extLst>
          </p:cNvPr>
          <p:cNvSpPr/>
          <p:nvPr/>
        </p:nvSpPr>
        <p:spPr>
          <a:xfrm>
            <a:off x="0" y="0"/>
            <a:ext cx="6090356"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 name="Group 10">
            <a:extLst>
              <a:ext uri="{FF2B5EF4-FFF2-40B4-BE49-F238E27FC236}">
                <a16:creationId xmlns:a16="http://schemas.microsoft.com/office/drawing/2014/main" id="{D3A5092E-3E13-A2C2-9CA5-FEE0E7E7B15B}"/>
              </a:ext>
            </a:extLst>
          </p:cNvPr>
          <p:cNvGrpSpPr/>
          <p:nvPr/>
        </p:nvGrpSpPr>
        <p:grpSpPr>
          <a:xfrm>
            <a:off x="6615447" y="2077711"/>
            <a:ext cx="4824771" cy="468000"/>
            <a:chOff x="6481822" y="2049666"/>
            <a:chExt cx="4824771" cy="468000"/>
          </a:xfrm>
        </p:grpSpPr>
        <p:sp>
          <p:nvSpPr>
            <p:cNvPr id="12" name="Rectangle: Rounded Corners 6">
              <a:hlinkClick r:id="rId7" action="ppaction://hlinksldjump"/>
              <a:extLst>
                <a:ext uri="{FF2B5EF4-FFF2-40B4-BE49-F238E27FC236}">
                  <a16:creationId xmlns:a16="http://schemas.microsoft.com/office/drawing/2014/main" id="{F9CA5889-A4AC-2775-01AC-B826F26B76F1}"/>
                </a:ext>
              </a:extLst>
            </p:cNvPr>
            <p:cNvSpPr/>
            <p:nvPr/>
          </p:nvSpPr>
          <p:spPr>
            <a:xfrm>
              <a:off x="6481822" y="2049666"/>
              <a:ext cx="4824771" cy="468000"/>
            </a:xfrm>
            <a:prstGeom prst="roundRect">
              <a:avLst>
                <a:gd name="adj" fmla="val 50000"/>
              </a:avLst>
            </a:prstGeom>
            <a:solidFill>
              <a:srgbClr val="FDDB2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45720" rIns="91440" bIns="45720" rtlCol="0" anchor="ctr"/>
            <a:lstStyle/>
            <a:p>
              <a:pPr rtl="0">
                <a:defRPr/>
              </a:pPr>
              <a:r>
                <a:rPr lang="fr-CA" sz="1200" b="1">
                  <a:solidFill>
                    <a:srgbClr val="000000"/>
                  </a:solidFill>
                  <a:latin typeface="Noto IKEA Latin" panose="020B0502040504020204"/>
                </a:rPr>
                <a:t>Entreprises IKEA/Ingka concernées</a:t>
              </a:r>
            </a:p>
          </p:txBody>
        </p:sp>
        <p:sp>
          <p:nvSpPr>
            <p:cNvPr id="13" name="Oval 12">
              <a:extLst>
                <a:ext uri="{FF2B5EF4-FFF2-40B4-BE49-F238E27FC236}">
                  <a16:creationId xmlns:a16="http://schemas.microsoft.com/office/drawing/2014/main" id="{CCDA025B-0790-691A-7243-9B9ADFF841C6}"/>
                </a:ext>
              </a:extLst>
            </p:cNvPr>
            <p:cNvSpPr/>
            <p:nvPr/>
          </p:nvSpPr>
          <p:spPr>
            <a:xfrm>
              <a:off x="6551237" y="2114049"/>
              <a:ext cx="339235" cy="339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500" b="1" i="0" u="none" strike="noStrike" kern="1200" cap="none" normalizeH="0" baseline="0">
                  <a:ln>
                    <a:noFill/>
                  </a:ln>
                  <a:solidFill>
                    <a:srgbClr val="000000"/>
                  </a:solidFill>
                  <a:effectLst/>
                  <a:uLnTx/>
                  <a:uFillTx/>
                  <a:latin typeface="Noto IKEA Latin" panose="020B0502040504020204"/>
                </a:rPr>
                <a:t>1</a:t>
              </a:r>
            </a:p>
          </p:txBody>
        </p:sp>
      </p:grpSp>
    </p:spTree>
    <p:extLst>
      <p:ext uri="{BB962C8B-B14F-4D97-AF65-F5344CB8AC3E}">
        <p14:creationId xmlns:p14="http://schemas.microsoft.com/office/powerpoint/2010/main" val="186299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7C02-19EC-EAD1-CF15-2ACEC463CA2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43C7B15-86E9-DF77-E271-27FADF02C987}"/>
              </a:ext>
            </a:extLst>
          </p:cNvPr>
          <p:cNvSpPr>
            <a:spLocks noGrp="1"/>
          </p:cNvSpPr>
          <p:nvPr>
            <p:ph type="title"/>
          </p:nvPr>
        </p:nvSpPr>
        <p:spPr>
          <a:xfrm>
            <a:off x="620485" y="547944"/>
            <a:ext cx="5780315" cy="396875"/>
          </a:xfrm>
        </p:spPr>
        <p:txBody>
          <a:bodyPr>
            <a:noAutofit/>
          </a:bodyPr>
          <a:lstStyle/>
          <a:p>
            <a:pPr rtl="0"/>
            <a:r>
              <a:rPr lang="fr-CA" sz="3200" b="1"/>
              <a:t>Adresses</a:t>
            </a:r>
            <a:r>
              <a:rPr lang="fr-CA" sz="3200"/>
              <a:t> des entreprises concernées</a:t>
            </a:r>
          </a:p>
        </p:txBody>
      </p:sp>
      <p:sp>
        <p:nvSpPr>
          <p:cNvPr id="7" name="TextBox 6">
            <a:extLst>
              <a:ext uri="{FF2B5EF4-FFF2-40B4-BE49-F238E27FC236}">
                <a16:creationId xmlns:a16="http://schemas.microsoft.com/office/drawing/2014/main" id="{E02A48AE-D68F-494A-F932-0334CA29C908}"/>
              </a:ext>
            </a:extLst>
          </p:cNvPr>
          <p:cNvSpPr txBox="1"/>
          <p:nvPr/>
        </p:nvSpPr>
        <p:spPr>
          <a:xfrm>
            <a:off x="6206958" y="547944"/>
            <a:ext cx="957388" cy="369332"/>
          </a:xfrm>
          <a:prstGeom prst="rect">
            <a:avLst/>
          </a:prstGeom>
          <a:noFill/>
        </p:spPr>
        <p:txBody>
          <a:bodyPr wrap="square" rtlCol="0">
            <a:spAutoFit/>
          </a:bodyPr>
          <a:lstStyle/>
          <a:p>
            <a:pPr rtl="0"/>
            <a:r>
              <a:rPr lang="fr-CA"/>
              <a:t>*</a:t>
            </a:r>
          </a:p>
        </p:txBody>
      </p:sp>
      <p:sp>
        <p:nvSpPr>
          <p:cNvPr id="8" name="TextBox 7">
            <a:extLst>
              <a:ext uri="{FF2B5EF4-FFF2-40B4-BE49-F238E27FC236}">
                <a16:creationId xmlns:a16="http://schemas.microsoft.com/office/drawing/2014/main" id="{F29D132C-AE97-5F57-B610-FE566BE99A26}"/>
              </a:ext>
            </a:extLst>
          </p:cNvPr>
          <p:cNvSpPr txBox="1"/>
          <p:nvPr/>
        </p:nvSpPr>
        <p:spPr>
          <a:xfrm>
            <a:off x="9310720" y="6611779"/>
            <a:ext cx="2749735" cy="246221"/>
          </a:xfrm>
          <a:prstGeom prst="rect">
            <a:avLst/>
          </a:prstGeom>
          <a:noFill/>
        </p:spPr>
        <p:txBody>
          <a:bodyPr wrap="square" rtlCol="0">
            <a:spAutoFit/>
          </a:bodyPr>
          <a:lstStyle/>
          <a:p>
            <a:pPr rtl="0"/>
            <a:r>
              <a:rPr lang="fr-CA" sz="1000"/>
              <a:t>* À l’exception de Ingka Centres</a:t>
            </a:r>
          </a:p>
        </p:txBody>
      </p:sp>
      <p:graphicFrame>
        <p:nvGraphicFramePr>
          <p:cNvPr id="3" name="Table 5">
            <a:extLst>
              <a:ext uri="{FF2B5EF4-FFF2-40B4-BE49-F238E27FC236}">
                <a16:creationId xmlns:a16="http://schemas.microsoft.com/office/drawing/2014/main" id="{B6AD3244-F140-021C-9F5D-411ABB8C1035}"/>
              </a:ext>
            </a:extLst>
          </p:cNvPr>
          <p:cNvGraphicFramePr>
            <a:graphicFrameLocks noGrp="1"/>
          </p:cNvGraphicFramePr>
          <p:nvPr>
            <p:extLst>
              <p:ext uri="{D42A27DB-BD31-4B8C-83A1-F6EECF244321}">
                <p14:modId xmlns:p14="http://schemas.microsoft.com/office/powerpoint/2010/main" val="2116438688"/>
              </p:ext>
            </p:extLst>
          </p:nvPr>
        </p:nvGraphicFramePr>
        <p:xfrm>
          <a:off x="798614" y="2169386"/>
          <a:ext cx="10114113" cy="2296444"/>
        </p:xfrm>
        <a:graphic>
          <a:graphicData uri="http://schemas.openxmlformats.org/drawingml/2006/table">
            <a:tbl>
              <a:tblPr firstRow="1" firstCol="1" bandRow="1">
                <a:tableStyleId>{5C22544A-7EE6-4342-B048-85BDC9FD1C3A}</a:tableStyleId>
              </a:tblPr>
              <a:tblGrid>
                <a:gridCol w="1166784">
                  <a:extLst>
                    <a:ext uri="{9D8B030D-6E8A-4147-A177-3AD203B41FA5}">
                      <a16:colId xmlns:a16="http://schemas.microsoft.com/office/drawing/2014/main" val="3082897948"/>
                    </a:ext>
                  </a:extLst>
                </a:gridCol>
                <a:gridCol w="4247194">
                  <a:extLst>
                    <a:ext uri="{9D8B030D-6E8A-4147-A177-3AD203B41FA5}">
                      <a16:colId xmlns:a16="http://schemas.microsoft.com/office/drawing/2014/main" val="15995460"/>
                    </a:ext>
                  </a:extLst>
                </a:gridCol>
                <a:gridCol w="2133356">
                  <a:extLst>
                    <a:ext uri="{9D8B030D-6E8A-4147-A177-3AD203B41FA5}">
                      <a16:colId xmlns:a16="http://schemas.microsoft.com/office/drawing/2014/main" val="371979373"/>
                    </a:ext>
                  </a:extLst>
                </a:gridCol>
                <a:gridCol w="2566779">
                  <a:extLst>
                    <a:ext uri="{9D8B030D-6E8A-4147-A177-3AD203B41FA5}">
                      <a16:colId xmlns:a16="http://schemas.microsoft.com/office/drawing/2014/main" val="1428817589"/>
                    </a:ext>
                  </a:extLst>
                </a:gridCol>
              </a:tblGrid>
              <a:tr h="385547">
                <a:tc>
                  <a:txBody>
                    <a:bodyPr/>
                    <a:lstStyle/>
                    <a:p>
                      <a:pPr marL="0" algn="ctr" defTabSz="914400" rtl="0" eaLnBrk="1" fontAlgn="ctr" latinLnBrk="0" hangingPunct="1"/>
                      <a:r>
                        <a:rPr lang="fr-CA" sz="1200" b="1" i="0" u="none" strike="noStrike" kern="1000">
                          <a:solidFill>
                            <a:srgbClr val="000000"/>
                          </a:solidFill>
                          <a:effectLst/>
                          <a:latin typeface="Noto IKEA Latin"/>
                          <a:ea typeface="+mn-ea"/>
                          <a:cs typeface="+mn-cs"/>
                        </a:rPr>
                        <a:t>Code entreprise</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512"/>
                    </a:solidFill>
                  </a:tcPr>
                </a:tc>
                <a:tc>
                  <a:txBody>
                    <a:bodyPr/>
                    <a:lstStyle/>
                    <a:p>
                      <a:pPr marL="0" algn="ctr" rtl="0" eaLnBrk="1" fontAlgn="ctr" latinLnBrk="0" hangingPunct="1"/>
                      <a:r>
                        <a:rPr lang="fr-CA" sz="1200" b="1" i="0" u="none" strike="noStrike" kern="1000">
                          <a:solidFill>
                            <a:srgbClr val="000000"/>
                          </a:solidFill>
                          <a:effectLst/>
                          <a:latin typeface="Noto IKEA Latin"/>
                        </a:rPr>
                        <a:t>Entreprise </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512"/>
                    </a:solidFill>
                  </a:tcPr>
                </a:tc>
                <a:tc>
                  <a:txBody>
                    <a:bodyPr/>
                    <a:lstStyle/>
                    <a:p>
                      <a:pPr marL="0" algn="ctr" rtl="0" eaLnBrk="1" fontAlgn="ctr" latinLnBrk="0" hangingPunct="1"/>
                      <a:r>
                        <a:rPr lang="fr-CA" sz="1200" b="1" i="0" u="none" strike="noStrike" kern="1000">
                          <a:solidFill>
                            <a:srgbClr val="000000"/>
                          </a:solidFill>
                          <a:effectLst/>
                          <a:latin typeface="Noto IKEA Latin"/>
                        </a:rPr>
                        <a:t>Numéro d’enregistrement</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512"/>
                    </a:solidFill>
                  </a:tcPr>
                </a:tc>
                <a:tc>
                  <a:txBody>
                    <a:bodyPr/>
                    <a:lstStyle/>
                    <a:p>
                      <a:pPr marL="0" algn="ctr" rtl="0" eaLnBrk="1" fontAlgn="ctr" latinLnBrk="0" hangingPunct="1"/>
                      <a:r>
                        <a:rPr lang="fr-CA" sz="1200" b="1" i="0" u="none" strike="noStrike" kern="1000">
                          <a:solidFill>
                            <a:srgbClr val="000000"/>
                          </a:solidFill>
                          <a:effectLst/>
                          <a:latin typeface="Noto IKEA Latin"/>
                        </a:rPr>
                        <a:t>Adresse</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512"/>
                    </a:solidFill>
                  </a:tcPr>
                </a:tc>
                <a:extLst>
                  <a:ext uri="{0D108BD9-81ED-4DB2-BD59-A6C34878D82A}">
                    <a16:rowId xmlns:a16="http://schemas.microsoft.com/office/drawing/2014/main" val="2351320552"/>
                  </a:ext>
                </a:extLst>
              </a:tr>
              <a:tr h="437649">
                <a:tc>
                  <a:txBody>
                    <a:bodyPr/>
                    <a:lstStyle/>
                    <a:p>
                      <a:pPr rtl="0">
                        <a:lnSpc>
                          <a:spcPct val="115000"/>
                        </a:lnSpc>
                        <a:spcAft>
                          <a:spcPts val="1000"/>
                        </a:spcAft>
                      </a:pPr>
                      <a:r>
                        <a:rPr lang="fr-CA" sz="1400">
                          <a:solidFill>
                            <a:schemeClr val="tx1"/>
                          </a:solidFill>
                          <a:effectLst/>
                          <a:latin typeface="Noto IKEA Latin"/>
                          <a:ea typeface="Times New Roman" panose="02020603050405020304" pitchFamily="18" charset="0"/>
                          <a:cs typeface="Times New Roman"/>
                        </a:rPr>
                        <a:t>3120</a:t>
                      </a: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rtl="0">
                        <a:buNone/>
                      </a:pPr>
                      <a:r>
                        <a:rPr lang="fr-CA" sz="1400" b="1">
                          <a:latin typeface="Noto IKEA Latin"/>
                        </a:rPr>
                        <a:t>IKEA Canada Limited Partnership</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a:lnSpc>
                          <a:spcPct val="115000"/>
                        </a:lnSpc>
                        <a:spcAft>
                          <a:spcPts val="1000"/>
                        </a:spcAft>
                      </a:pPr>
                      <a:endParaRPr lang="en-GB" sz="1400" dirty="0">
                        <a:effectLst/>
                        <a:latin typeface="Noto IKEA Latin"/>
                        <a:ea typeface="Times New Roman" panose="02020603050405020304" pitchFamily="18" charset="0"/>
                        <a:cs typeface="Times New Roman"/>
                      </a:endParaRP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CC"/>
                    </a:solidFill>
                  </a:tcPr>
                </a:tc>
                <a:tc>
                  <a:txBody>
                    <a:bodyPr/>
                    <a:lstStyle/>
                    <a:p>
                      <a:pPr marL="0" lvl="0" algn="ctr">
                        <a:buNone/>
                      </a:pPr>
                      <a:endParaRPr lang="en-GB" sz="1400" b="0" i="0" u="none" strike="noStrike" noProof="0" dirty="0">
                        <a:effectLst/>
                        <a:latin typeface="Noto IKEA Lati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CC"/>
                    </a:solidFill>
                  </a:tcPr>
                </a:tc>
                <a:extLst>
                  <a:ext uri="{0D108BD9-81ED-4DB2-BD59-A6C34878D82A}">
                    <a16:rowId xmlns:a16="http://schemas.microsoft.com/office/drawing/2014/main" val="3241015261"/>
                  </a:ext>
                </a:extLst>
              </a:tr>
              <a:tr h="467269">
                <a:tc>
                  <a:txBody>
                    <a:bodyPr/>
                    <a:lstStyle/>
                    <a:p>
                      <a:pPr rtl="0">
                        <a:lnSpc>
                          <a:spcPct val="115000"/>
                        </a:lnSpc>
                        <a:spcAft>
                          <a:spcPts val="1000"/>
                        </a:spcAft>
                      </a:pPr>
                      <a:r>
                        <a:rPr lang="fr-CA" sz="1400">
                          <a:solidFill>
                            <a:schemeClr val="tx1"/>
                          </a:solidFill>
                          <a:effectLst/>
                          <a:latin typeface="Noto IKEA Latin"/>
                          <a:ea typeface="Times New Roman" panose="02020603050405020304" pitchFamily="18" charset="0"/>
                          <a:cs typeface="Times New Roman"/>
                        </a:rPr>
                        <a:t>3111</a:t>
                      </a: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defTabSz="914400" rtl="0" eaLnBrk="1" latinLnBrk="0" hangingPunct="1">
                        <a:buNone/>
                      </a:pPr>
                      <a:r>
                        <a:rPr lang="fr-CA" sz="1400" b="1">
                          <a:latin typeface="Noto IKEA Latin"/>
                        </a:rPr>
                        <a:t>IK</a:t>
                      </a:r>
                      <a:r>
                        <a:rPr lang="fr-CA" sz="1400" b="1" i="0" u="none" strike="noStrike" kern="1000">
                          <a:solidFill>
                            <a:srgbClr val="000000"/>
                          </a:solidFill>
                          <a:effectLst/>
                          <a:latin typeface="Noto IKEA Latin"/>
                          <a:ea typeface="+mn-ea"/>
                          <a:cs typeface="+mn-cs"/>
                        </a:rPr>
                        <a:t>EA Distribution Services CA Inc</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algn="l" defTabSz="914400" rtl="0" eaLnBrk="1" latinLnBrk="0" hangingPunct="1">
                        <a:lnSpc>
                          <a:spcPct val="115000"/>
                        </a:lnSpc>
                        <a:spcAft>
                          <a:spcPts val="1000"/>
                        </a:spcAft>
                      </a:pPr>
                      <a:endParaRPr lang="en-GB" sz="1400" kern="1200" dirty="0">
                        <a:solidFill>
                          <a:schemeClr val="dk1"/>
                        </a:solidFill>
                        <a:latin typeface="Noto IKEA Latin"/>
                        <a:ea typeface="+mn-ea"/>
                        <a:cs typeface="+mn-cs"/>
                      </a:endParaRP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CC"/>
                    </a:solidFill>
                  </a:tcPr>
                </a:tc>
                <a:tc>
                  <a:txBody>
                    <a:bodyPr/>
                    <a:lstStyle/>
                    <a:p>
                      <a:pPr marL="0" lvl="0" algn="ctr">
                        <a:buNone/>
                      </a:pPr>
                      <a:endParaRPr lang="en-GB" sz="1400" b="0" i="0" u="none" strike="noStrike" noProof="0" dirty="0">
                        <a:effectLst/>
                        <a:latin typeface="Noto IKEA Lati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CC"/>
                    </a:solidFill>
                  </a:tcPr>
                </a:tc>
                <a:extLst>
                  <a:ext uri="{0D108BD9-81ED-4DB2-BD59-A6C34878D82A}">
                    <a16:rowId xmlns:a16="http://schemas.microsoft.com/office/drawing/2014/main" val="2421267958"/>
                  </a:ext>
                </a:extLst>
              </a:tr>
              <a:tr h="435255">
                <a:tc>
                  <a:txBody>
                    <a:bodyPr/>
                    <a:lstStyle/>
                    <a:p>
                      <a:pPr rtl="0">
                        <a:lnSpc>
                          <a:spcPct val="115000"/>
                        </a:lnSpc>
                        <a:spcAft>
                          <a:spcPts val="1000"/>
                        </a:spcAft>
                      </a:pPr>
                      <a:r>
                        <a:rPr lang="fr-CA" sz="1400">
                          <a:solidFill>
                            <a:schemeClr val="tx1"/>
                          </a:solidFill>
                          <a:effectLst/>
                          <a:latin typeface="Noto IKEA Latin"/>
                          <a:ea typeface="Times New Roman" panose="02020603050405020304" pitchFamily="18" charset="0"/>
                          <a:cs typeface="Times New Roman"/>
                        </a:rPr>
                        <a:t>3130</a:t>
                      </a: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rtl="0">
                        <a:buNone/>
                      </a:pPr>
                      <a:r>
                        <a:rPr lang="fr-CA" sz="1400" b="1" i="0" u="none" strike="noStrike" kern="1000">
                          <a:solidFill>
                            <a:srgbClr val="000000"/>
                          </a:solidFill>
                          <a:effectLst/>
                          <a:latin typeface="Noto IKEA Latin"/>
                        </a:rPr>
                        <a:t>IKEA Properties Ltd</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a:lnSpc>
                          <a:spcPct val="115000"/>
                        </a:lnSpc>
                        <a:spcAft>
                          <a:spcPts val="1000"/>
                        </a:spcAft>
                      </a:pPr>
                      <a:endParaRPr lang="en-GB" sz="1400" dirty="0">
                        <a:effectLst/>
                        <a:latin typeface="Noto IKEA Latin"/>
                        <a:ea typeface="Times New Roman" panose="02020603050405020304" pitchFamily="18" charset="0"/>
                        <a:cs typeface="Times New Roman"/>
                      </a:endParaRP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AE7"/>
                    </a:solidFill>
                  </a:tcPr>
                </a:tc>
                <a:tc>
                  <a:txBody>
                    <a:bodyPr/>
                    <a:lstStyle/>
                    <a:p>
                      <a:pPr marL="0" algn="ctr" rtl="0" eaLnBrk="1" fontAlgn="t" latinLnBrk="0" hangingPunct="1"/>
                      <a:endParaRPr lang="en-US" sz="1400" b="0" i="0" u="none" strike="noStrike" dirty="0">
                        <a:effectLst/>
                        <a:latin typeface="Noto IKEA Lati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AE7"/>
                    </a:solidFill>
                  </a:tcPr>
                </a:tc>
                <a:extLst>
                  <a:ext uri="{0D108BD9-81ED-4DB2-BD59-A6C34878D82A}">
                    <a16:rowId xmlns:a16="http://schemas.microsoft.com/office/drawing/2014/main" val="3609612436"/>
                  </a:ext>
                </a:extLst>
              </a:tr>
              <a:tr h="570724">
                <a:tc>
                  <a:txBody>
                    <a:bodyPr/>
                    <a:lstStyle/>
                    <a:p>
                      <a:pPr rtl="0">
                        <a:lnSpc>
                          <a:spcPct val="115000"/>
                        </a:lnSpc>
                        <a:spcAft>
                          <a:spcPts val="1000"/>
                        </a:spcAft>
                      </a:pPr>
                      <a:r>
                        <a:rPr lang="fr-CA" sz="1400">
                          <a:solidFill>
                            <a:schemeClr val="tx1"/>
                          </a:solidFill>
                          <a:effectLst/>
                          <a:latin typeface="Noto IKEA Latin"/>
                          <a:ea typeface="Times New Roman" panose="02020603050405020304" pitchFamily="18" charset="0"/>
                          <a:cs typeface="Times New Roman"/>
                        </a:rPr>
                        <a:t>3138</a:t>
                      </a: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defTabSz="914400" rtl="0" eaLnBrk="1" latinLnBrk="0" hangingPunct="1">
                        <a:buNone/>
                      </a:pPr>
                      <a:r>
                        <a:rPr lang="fr-CA" sz="1400" b="1" i="0" u="none" strike="noStrike" kern="1000">
                          <a:solidFill>
                            <a:srgbClr val="000000"/>
                          </a:solidFill>
                          <a:effectLst/>
                          <a:latin typeface="Noto IKEA Latin"/>
                          <a:ea typeface="+mn-ea"/>
                          <a:cs typeface="+mn-cs"/>
                        </a:rPr>
                        <a:t>Oldman 2 Windfarm Ltd</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algn="l" defTabSz="914400" rtl="0" eaLnBrk="1" latinLnBrk="0" hangingPunct="1">
                        <a:lnSpc>
                          <a:spcPct val="115000"/>
                        </a:lnSpc>
                        <a:spcAft>
                          <a:spcPts val="1000"/>
                        </a:spcAft>
                      </a:pPr>
                      <a:endParaRPr lang="en-GB" sz="1400" kern="1200" dirty="0">
                        <a:solidFill>
                          <a:schemeClr val="dk1"/>
                        </a:solidFill>
                        <a:latin typeface="Noto IKEA Latin"/>
                        <a:ea typeface="+mn-ea"/>
                        <a:cs typeface="+mn-cs"/>
                      </a:endParaRP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AE7"/>
                    </a:solidFill>
                  </a:tcPr>
                </a:tc>
                <a:tc>
                  <a:txBody>
                    <a:bodyPr/>
                    <a:lstStyle/>
                    <a:p>
                      <a:pPr marL="0" algn="ctr" defTabSz="914400" rtl="0" eaLnBrk="1" fontAlgn="t" latinLnBrk="0" hangingPunct="1"/>
                      <a:endParaRPr lang="en-US" sz="1400" kern="1200" dirty="0">
                        <a:solidFill>
                          <a:schemeClr val="dk1"/>
                        </a:solidFill>
                        <a:effectLst/>
                        <a:latin typeface="Noto IKEA Latin"/>
                        <a:ea typeface="+mn-ea"/>
                        <a:cs typeface="+mn-cs"/>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AE7"/>
                    </a:solidFill>
                  </a:tcPr>
                </a:tc>
                <a:extLst>
                  <a:ext uri="{0D108BD9-81ED-4DB2-BD59-A6C34878D82A}">
                    <a16:rowId xmlns:a16="http://schemas.microsoft.com/office/drawing/2014/main" val="2442942703"/>
                  </a:ext>
                </a:extLst>
              </a:tr>
            </a:tbl>
          </a:graphicData>
        </a:graphic>
      </p:graphicFrame>
    </p:spTree>
    <p:extLst>
      <p:ext uri="{BB962C8B-B14F-4D97-AF65-F5344CB8AC3E}">
        <p14:creationId xmlns:p14="http://schemas.microsoft.com/office/powerpoint/2010/main" val="199636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634F62-040C-F7A4-22A2-15A13FAF620C}"/>
              </a:ext>
            </a:extLst>
          </p:cNvPr>
          <p:cNvSpPr/>
          <p:nvPr/>
        </p:nvSpPr>
        <p:spPr>
          <a:xfrm>
            <a:off x="223597" y="1460531"/>
            <a:ext cx="2821238" cy="561950"/>
          </a:xfrm>
          <a:prstGeom prst="rect">
            <a:avLst/>
          </a:prstGeom>
          <a:solidFill>
            <a:srgbClr val="FFE512"/>
          </a:solidFill>
          <a:ln>
            <a:solidFill>
              <a:srgbClr val="FFE5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CA" sz="1600" b="1">
                <a:solidFill>
                  <a:schemeClr val="tx1"/>
                </a:solidFill>
                <a:latin typeface="Noto IKEA Latin" panose="020B0502040504020204" pitchFamily="34" charset="0"/>
              </a:rPr>
              <a:t>Renseignements sur le fournisseur</a:t>
            </a:r>
          </a:p>
        </p:txBody>
      </p:sp>
      <p:sp>
        <p:nvSpPr>
          <p:cNvPr id="3" name="Rectangle 2">
            <a:extLst>
              <a:ext uri="{FF2B5EF4-FFF2-40B4-BE49-F238E27FC236}">
                <a16:creationId xmlns:a16="http://schemas.microsoft.com/office/drawing/2014/main" id="{C712F77B-F013-AAAE-9A73-218F41DA0388}"/>
              </a:ext>
            </a:extLst>
          </p:cNvPr>
          <p:cNvSpPr/>
          <p:nvPr/>
        </p:nvSpPr>
        <p:spPr>
          <a:xfrm>
            <a:off x="3204847" y="1460531"/>
            <a:ext cx="2821238" cy="561950"/>
          </a:xfrm>
          <a:prstGeom prst="rect">
            <a:avLst/>
          </a:prstGeom>
          <a:solidFill>
            <a:srgbClr val="FFE512"/>
          </a:solidFill>
          <a:ln>
            <a:solidFill>
              <a:srgbClr val="FFE5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CA" sz="1600" b="1">
                <a:solidFill>
                  <a:schemeClr val="tx1"/>
                </a:solidFill>
                <a:latin typeface="Noto IKEA Latin" panose="020B0502040504020204" pitchFamily="34" charset="0"/>
              </a:rPr>
              <a:t>Renseignements sur IKEA/INGKA</a:t>
            </a:r>
          </a:p>
        </p:txBody>
      </p:sp>
      <p:sp>
        <p:nvSpPr>
          <p:cNvPr id="4" name="Rectangle 3">
            <a:extLst>
              <a:ext uri="{FF2B5EF4-FFF2-40B4-BE49-F238E27FC236}">
                <a16:creationId xmlns:a16="http://schemas.microsoft.com/office/drawing/2014/main" id="{E555719F-80BC-E897-ED16-129A4A91CB01}"/>
              </a:ext>
            </a:extLst>
          </p:cNvPr>
          <p:cNvSpPr/>
          <p:nvPr/>
        </p:nvSpPr>
        <p:spPr>
          <a:xfrm>
            <a:off x="6186098" y="1460531"/>
            <a:ext cx="2821238" cy="561950"/>
          </a:xfrm>
          <a:prstGeom prst="rect">
            <a:avLst/>
          </a:prstGeom>
          <a:solidFill>
            <a:srgbClr val="FFE512"/>
          </a:solidFill>
          <a:ln>
            <a:solidFill>
              <a:srgbClr val="FFE5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CA" sz="1600" b="1">
                <a:solidFill>
                  <a:schemeClr val="tx1"/>
                </a:solidFill>
                <a:latin typeface="Noto IKEA Latin"/>
              </a:rPr>
              <a:t>Renseignements</a:t>
            </a:r>
            <a:r>
              <a:rPr lang="fr-CA" sz="1600" b="1">
                <a:solidFill>
                  <a:schemeClr val="tx1"/>
                </a:solidFill>
                <a:latin typeface="Noto IKEA Latin" panose="020B0502040504020204" pitchFamily="34" charset="0"/>
              </a:rPr>
              <a:t> sur le bon</a:t>
            </a:r>
            <a:r>
              <a:rPr lang="fr-CA" sz="1600" b="1">
                <a:solidFill>
                  <a:srgbClr val="00B050"/>
                </a:solidFill>
                <a:latin typeface="Noto IKEA Latin" panose="020B0502040504020204" pitchFamily="34" charset="0"/>
              </a:rPr>
              <a:t> </a:t>
            </a:r>
            <a:r>
              <a:rPr lang="fr-CA" sz="1600" b="1">
                <a:solidFill>
                  <a:schemeClr val="tx1"/>
                </a:solidFill>
                <a:latin typeface="Noto IKEA Latin" panose="020B0502040504020204" pitchFamily="34" charset="0"/>
              </a:rPr>
              <a:t>de commande</a:t>
            </a:r>
            <a:r>
              <a:rPr lang="fr-CA" sz="1600" b="1">
                <a:solidFill>
                  <a:schemeClr val="tx1"/>
                </a:solidFill>
                <a:latin typeface="Noto IKEA Latin"/>
              </a:rPr>
              <a:t> (BC)</a:t>
            </a:r>
          </a:p>
        </p:txBody>
      </p:sp>
      <p:sp>
        <p:nvSpPr>
          <p:cNvPr id="5" name="Rectangle 4">
            <a:extLst>
              <a:ext uri="{FF2B5EF4-FFF2-40B4-BE49-F238E27FC236}">
                <a16:creationId xmlns:a16="http://schemas.microsoft.com/office/drawing/2014/main" id="{E480126C-BA59-C7E8-A54F-473F2CDA4CFF}"/>
              </a:ext>
            </a:extLst>
          </p:cNvPr>
          <p:cNvSpPr/>
          <p:nvPr/>
        </p:nvSpPr>
        <p:spPr>
          <a:xfrm>
            <a:off x="9167348" y="1460531"/>
            <a:ext cx="2821238" cy="561950"/>
          </a:xfrm>
          <a:prstGeom prst="rect">
            <a:avLst/>
          </a:prstGeom>
          <a:solidFill>
            <a:srgbClr val="FFE512"/>
          </a:solidFill>
          <a:ln>
            <a:solidFill>
              <a:srgbClr val="FFE5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CA" sz="1600" b="1">
                <a:solidFill>
                  <a:schemeClr val="tx1"/>
                </a:solidFill>
                <a:latin typeface="Noto IKEA Latin" panose="020B0502040504020204" pitchFamily="34" charset="0"/>
              </a:rPr>
              <a:t>Renseignements supplémentaires</a:t>
            </a:r>
          </a:p>
        </p:txBody>
      </p:sp>
      <p:sp>
        <p:nvSpPr>
          <p:cNvPr id="7" name="Rectangle 6">
            <a:extLst>
              <a:ext uri="{FF2B5EF4-FFF2-40B4-BE49-F238E27FC236}">
                <a16:creationId xmlns:a16="http://schemas.microsoft.com/office/drawing/2014/main" id="{103976FB-BEAF-E2DC-C876-FAF22CD06A91}"/>
              </a:ext>
            </a:extLst>
          </p:cNvPr>
          <p:cNvSpPr/>
          <p:nvPr/>
        </p:nvSpPr>
        <p:spPr>
          <a:xfrm>
            <a:off x="223597" y="2128363"/>
            <a:ext cx="2821238" cy="4252414"/>
          </a:xfrm>
          <a:prstGeom prst="rect">
            <a:avLst/>
          </a:prstGeom>
          <a:solidFill>
            <a:srgbClr val="FFFAD0"/>
          </a:solidFill>
          <a:ln>
            <a:solidFill>
              <a:srgbClr val="FFE5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panose="020B0502040504020204" pitchFamily="34" charset="0"/>
                <a:ea typeface="Aptos" panose="020B0004020202020204" pitchFamily="34" charset="0"/>
                <a:cs typeface="Times New Roman"/>
              </a:rPr>
              <a:t>Nom de l’entreprise</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Adresse postale</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Code postal</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Ville</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Adresse courriel de la personne-ressource</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Nom de la banque et informations de compte bancaire</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Devise</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Modalités de paiement</a:t>
            </a:r>
          </a:p>
        </p:txBody>
      </p:sp>
      <p:sp>
        <p:nvSpPr>
          <p:cNvPr id="8" name="Rectangle 7">
            <a:extLst>
              <a:ext uri="{FF2B5EF4-FFF2-40B4-BE49-F238E27FC236}">
                <a16:creationId xmlns:a16="http://schemas.microsoft.com/office/drawing/2014/main" id="{098038B4-E279-C14A-2552-53514B361F19}"/>
              </a:ext>
            </a:extLst>
          </p:cNvPr>
          <p:cNvSpPr/>
          <p:nvPr/>
        </p:nvSpPr>
        <p:spPr>
          <a:xfrm>
            <a:off x="3204847" y="2128363"/>
            <a:ext cx="2821238" cy="4252414"/>
          </a:xfrm>
          <a:prstGeom prst="rect">
            <a:avLst/>
          </a:prstGeom>
          <a:solidFill>
            <a:srgbClr val="FFFAD0"/>
          </a:solidFill>
          <a:ln>
            <a:solidFill>
              <a:srgbClr val="FFE5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marL="285750" indent="-285750" rtl="0">
              <a:lnSpc>
                <a:spcPct val="107000"/>
              </a:lnSpc>
              <a:spcAft>
                <a:spcPts val="800"/>
              </a:spcAft>
              <a:buFont typeface="Arial" panose="020B0604020202020204" pitchFamily="34" charset="0"/>
              <a:buChar char="•"/>
            </a:pPr>
            <a:r>
              <a:rPr lang="fr-CA" sz="1100" b="1" kern="100">
                <a:solidFill>
                  <a:schemeClr val="tx1"/>
                </a:solidFill>
                <a:effectLst/>
                <a:latin typeface="Noto IKEA Latin"/>
                <a:ea typeface="Aptos" panose="020B0004020202020204" pitchFamily="34" charset="0"/>
                <a:cs typeface="Times New Roman"/>
              </a:rPr>
              <a:t>Nom</a:t>
            </a:r>
            <a:r>
              <a:rPr lang="fr-CA" sz="1100" b="1" kern="100">
                <a:solidFill>
                  <a:schemeClr val="tx1"/>
                </a:solidFill>
                <a:latin typeface="Noto IKEA Latin"/>
                <a:ea typeface="Aptos" panose="020B0004020202020204" pitchFamily="34" charset="0"/>
                <a:cs typeface="Times New Roman"/>
              </a:rPr>
              <a:t> </a:t>
            </a:r>
            <a:r>
              <a:rPr lang="fr-CA" sz="1100" kern="100">
                <a:solidFill>
                  <a:schemeClr val="tx1"/>
                </a:solidFill>
                <a:effectLst/>
                <a:latin typeface="Noto IKEA Latin"/>
                <a:ea typeface="Aptos" panose="020B0004020202020204" pitchFamily="34" charset="0"/>
                <a:cs typeface="Times New Roman"/>
              </a:rPr>
              <a:t>complet de l’entité</a:t>
            </a:r>
            <a:r>
              <a:rPr lang="fr-CA" sz="1100" b="1" kern="100">
                <a:solidFill>
                  <a:schemeClr val="tx1"/>
                </a:solidFill>
                <a:latin typeface="Noto IKEA Latin"/>
                <a:ea typeface="Aptos" panose="020B0004020202020204" pitchFamily="34" charset="0"/>
                <a:cs typeface="Times New Roman"/>
              </a:rPr>
              <a:t> IKEA</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Nom/numéro du magasin (le cas échéant)</a:t>
            </a:r>
          </a:p>
          <a:p>
            <a:pPr marL="285750" indent="-285750" rtl="0">
              <a:lnSpc>
                <a:spcPct val="107000"/>
              </a:lnSpc>
              <a:spcAft>
                <a:spcPts val="800"/>
              </a:spcAft>
              <a:buFont typeface="Arial" panose="020B0604020202020204" pitchFamily="34" charset="0"/>
              <a:buChar char="•"/>
            </a:pPr>
            <a:r>
              <a:rPr lang="fr-CA" sz="1100" b="1" kern="100">
                <a:solidFill>
                  <a:schemeClr val="tx1"/>
                </a:solidFill>
                <a:effectLst/>
                <a:latin typeface="Noto IKEA Latin"/>
                <a:ea typeface="Aptos" panose="020B0004020202020204" pitchFamily="34" charset="0"/>
                <a:cs typeface="Times New Roman"/>
              </a:rPr>
              <a:t>Adresse</a:t>
            </a:r>
            <a:r>
              <a:rPr lang="fr-CA" sz="1100" kern="100">
                <a:solidFill>
                  <a:schemeClr val="tx1"/>
                </a:solidFill>
                <a:effectLst/>
                <a:latin typeface="Noto IKEA Latin"/>
                <a:ea typeface="Aptos" panose="020B0004020202020204" pitchFamily="34" charset="0"/>
                <a:cs typeface="Times New Roman"/>
              </a:rPr>
              <a:t> du magasin/de l’entité </a:t>
            </a:r>
            <a:r>
              <a:rPr lang="fr-CA" sz="1100" kern="100">
                <a:solidFill>
                  <a:schemeClr val="tx1"/>
                </a:solidFill>
                <a:latin typeface="Noto IKEA Latin"/>
                <a:ea typeface="Aptos" panose="020B0004020202020204" pitchFamily="34" charset="0"/>
                <a:cs typeface="Times New Roman"/>
              </a:rPr>
              <a:t>IKEA</a:t>
            </a:r>
          </a:p>
          <a:p>
            <a:pPr marL="285750" indent="-285750" rtl="0">
              <a:lnSpc>
                <a:spcPct val="107000"/>
              </a:lnSpc>
              <a:spcAft>
                <a:spcPts val="800"/>
              </a:spcAft>
              <a:buFont typeface="Arial" panose="020B0604020202020204" pitchFamily="34" charset="0"/>
              <a:buChar char="•"/>
            </a:pPr>
            <a:r>
              <a:rPr lang="fr-CA" sz="1100" kern="100">
                <a:solidFill>
                  <a:schemeClr val="tx1"/>
                </a:solidFill>
                <a:latin typeface="Noto IKEA Latin"/>
                <a:ea typeface="Aptos" panose="020B0004020202020204" pitchFamily="34" charset="0"/>
                <a:cs typeface="Times New Roman"/>
              </a:rPr>
              <a:t>Nom de la personne-ressource chez IKEA</a:t>
            </a:r>
          </a:p>
        </p:txBody>
      </p:sp>
      <p:sp>
        <p:nvSpPr>
          <p:cNvPr id="9" name="Rectangle 8">
            <a:extLst>
              <a:ext uri="{FF2B5EF4-FFF2-40B4-BE49-F238E27FC236}">
                <a16:creationId xmlns:a16="http://schemas.microsoft.com/office/drawing/2014/main" id="{2C72CC8A-671A-758D-BD46-A9F0FF7A425A}"/>
              </a:ext>
            </a:extLst>
          </p:cNvPr>
          <p:cNvSpPr/>
          <p:nvPr/>
        </p:nvSpPr>
        <p:spPr>
          <a:xfrm>
            <a:off x="6186098" y="2128363"/>
            <a:ext cx="2821238" cy="4252414"/>
          </a:xfrm>
          <a:prstGeom prst="rect">
            <a:avLst/>
          </a:prstGeom>
          <a:solidFill>
            <a:srgbClr val="FFFAD0"/>
          </a:solidFill>
          <a:ln>
            <a:solidFill>
              <a:srgbClr val="FFE5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Bon </a:t>
            </a:r>
            <a:r>
              <a:rPr lang="fr-CA" sz="1100" b="1" kern="100">
                <a:solidFill>
                  <a:schemeClr val="tx1"/>
                </a:solidFill>
                <a:effectLst/>
                <a:latin typeface="Noto IKEA Latin"/>
                <a:ea typeface="Aptos" panose="020B0004020202020204" pitchFamily="34" charset="0"/>
                <a:cs typeface="Times New Roman"/>
              </a:rPr>
              <a:t>numéro de BC</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Vérifiez que la </a:t>
            </a:r>
            <a:r>
              <a:rPr lang="fr-CA" sz="1100" b="1" kern="100">
                <a:solidFill>
                  <a:schemeClr val="tx1"/>
                </a:solidFill>
                <a:effectLst/>
                <a:latin typeface="Noto IKEA Latin"/>
                <a:ea typeface="Aptos" panose="020B0004020202020204" pitchFamily="34" charset="0"/>
                <a:cs typeface="Times New Roman"/>
              </a:rPr>
              <a:t>quantité</a:t>
            </a:r>
            <a:r>
              <a:rPr lang="fr-CA" sz="1100" kern="100">
                <a:solidFill>
                  <a:schemeClr val="tx1"/>
                </a:solidFill>
                <a:effectLst/>
                <a:latin typeface="Noto IKEA Latin"/>
                <a:ea typeface="Aptos" panose="020B0004020202020204" pitchFamily="34" charset="0"/>
                <a:cs typeface="Times New Roman"/>
              </a:rPr>
              <a:t> et le </a:t>
            </a:r>
            <a:r>
              <a:rPr lang="fr-CA" sz="1100" b="1" kern="100">
                <a:solidFill>
                  <a:schemeClr val="tx1"/>
                </a:solidFill>
                <a:effectLst/>
                <a:latin typeface="Noto IKEA Latin"/>
                <a:ea typeface="Aptos" panose="020B0004020202020204" pitchFamily="34" charset="0"/>
                <a:cs typeface="Times New Roman"/>
              </a:rPr>
              <a:t>prix</a:t>
            </a:r>
            <a:r>
              <a:rPr lang="fr-CA" sz="1100" kern="100">
                <a:solidFill>
                  <a:schemeClr val="tx1"/>
                </a:solidFill>
                <a:effectLst/>
                <a:latin typeface="Noto IKEA Latin"/>
                <a:ea typeface="Aptos" panose="020B0004020202020204" pitchFamily="34" charset="0"/>
                <a:cs typeface="Times New Roman"/>
              </a:rPr>
              <a:t> des articles correspondent à la commande reçue.</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Utilisez la même </a:t>
            </a:r>
            <a:r>
              <a:rPr lang="fr-CA" sz="1100" b="1" kern="100">
                <a:solidFill>
                  <a:schemeClr val="tx1"/>
                </a:solidFill>
                <a:latin typeface="Noto IKEA Latin"/>
                <a:ea typeface="Aptos" panose="020B0004020202020204" pitchFamily="34" charset="0"/>
                <a:cs typeface="Times New Roman"/>
              </a:rPr>
              <a:t>description</a:t>
            </a:r>
            <a:r>
              <a:rPr lang="fr-CA" sz="1100" kern="100">
                <a:solidFill>
                  <a:schemeClr val="tx1"/>
                </a:solidFill>
                <a:effectLst/>
                <a:latin typeface="Noto IKEA Latin"/>
                <a:ea typeface="Aptos" panose="020B0004020202020204" pitchFamily="34" charset="0"/>
                <a:cs typeface="Times New Roman"/>
              </a:rPr>
              <a:t> de l’</a:t>
            </a:r>
            <a:r>
              <a:rPr lang="fr-CA" sz="1100" b="1" kern="100">
                <a:solidFill>
                  <a:schemeClr val="tx1"/>
                </a:solidFill>
                <a:effectLst/>
                <a:latin typeface="Noto IKEA Latin"/>
                <a:ea typeface="Aptos" panose="020B0004020202020204" pitchFamily="34" charset="0"/>
                <a:cs typeface="Times New Roman"/>
              </a:rPr>
              <a:t>article</a:t>
            </a:r>
            <a:r>
              <a:rPr lang="fr-CA" sz="1100" kern="100">
                <a:solidFill>
                  <a:schemeClr val="tx1"/>
                </a:solidFill>
                <a:effectLst/>
                <a:latin typeface="Noto IKEA Latin"/>
                <a:ea typeface="Aptos" panose="020B0004020202020204" pitchFamily="34" charset="0"/>
                <a:cs typeface="Times New Roman"/>
              </a:rPr>
              <a:t> que celle figurant dans la commande reçue.</a:t>
            </a:r>
          </a:p>
          <a:p>
            <a:pPr marL="285750" indent="-285750" rtl="0">
              <a:lnSpc>
                <a:spcPct val="107000"/>
              </a:lnSpc>
              <a:spcAft>
                <a:spcPts val="800"/>
              </a:spcAft>
              <a:buFont typeface="Arial" panose="020B0604020202020204" pitchFamily="34" charset="0"/>
              <a:buChar char="•"/>
            </a:pPr>
            <a:r>
              <a:rPr lang="fr-CA" sz="1100" kern="100">
                <a:solidFill>
                  <a:schemeClr val="tx1"/>
                </a:solidFill>
                <a:effectLst/>
                <a:latin typeface="Noto IKEA Latin"/>
                <a:ea typeface="Aptos" panose="020B0004020202020204" pitchFamily="34" charset="0"/>
                <a:cs typeface="Times New Roman"/>
              </a:rPr>
              <a:t>Respectez </a:t>
            </a:r>
            <a:r>
              <a:rPr lang="fr-CA" sz="1100" b="1" kern="100">
                <a:solidFill>
                  <a:schemeClr val="tx1"/>
                </a:solidFill>
                <a:effectLst/>
                <a:latin typeface="Noto IKEA Latin"/>
                <a:ea typeface="Aptos" panose="020B0004020202020204" pitchFamily="34" charset="0"/>
                <a:cs typeface="Times New Roman"/>
              </a:rPr>
              <a:t>l’ordre des articles</a:t>
            </a:r>
            <a:r>
              <a:rPr lang="fr-CA" sz="1100" kern="100">
                <a:solidFill>
                  <a:schemeClr val="tx1"/>
                </a:solidFill>
                <a:effectLst/>
                <a:latin typeface="Noto IKEA Latin"/>
                <a:ea typeface="Aptos" panose="020B0004020202020204" pitchFamily="34" charset="0"/>
                <a:cs typeface="Times New Roman"/>
              </a:rPr>
              <a:t> figurant sur la facture émise, tel qu’il apparaît dans la commande reçue</a:t>
            </a:r>
            <a:r>
              <a:rPr lang="fr-CA" sz="1100" kern="100">
                <a:solidFill>
                  <a:schemeClr val="tx1"/>
                </a:solidFill>
                <a:latin typeface="Noto IKEA Latin"/>
                <a:ea typeface="Aptos" panose="020B0004020202020204" pitchFamily="34" charset="0"/>
                <a:cs typeface="Times New Roman"/>
              </a:rPr>
              <a:t>.</a:t>
            </a:r>
          </a:p>
        </p:txBody>
      </p:sp>
      <p:sp>
        <p:nvSpPr>
          <p:cNvPr id="10" name="Rectangle 9">
            <a:extLst>
              <a:ext uri="{FF2B5EF4-FFF2-40B4-BE49-F238E27FC236}">
                <a16:creationId xmlns:a16="http://schemas.microsoft.com/office/drawing/2014/main" id="{A75BB391-272E-554C-FAFE-CBD23941270E}"/>
              </a:ext>
            </a:extLst>
          </p:cNvPr>
          <p:cNvSpPr/>
          <p:nvPr/>
        </p:nvSpPr>
        <p:spPr>
          <a:xfrm>
            <a:off x="9167348" y="2128363"/>
            <a:ext cx="2821238" cy="4252414"/>
          </a:xfrm>
          <a:prstGeom prst="rect">
            <a:avLst/>
          </a:prstGeom>
          <a:solidFill>
            <a:srgbClr val="FFFAD0"/>
          </a:solidFill>
          <a:ln>
            <a:solidFill>
              <a:srgbClr val="FFE5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marL="285750" indent="-285750" rtl="0">
              <a:lnSpc>
                <a:spcPct val="107000"/>
              </a:lnSpc>
              <a:spcAft>
                <a:spcPts val="800"/>
              </a:spcAft>
              <a:buFont typeface="Arial" panose="020B0604020202020204" pitchFamily="34" charset="0"/>
              <a:buChar char="•"/>
            </a:pPr>
            <a:r>
              <a:rPr lang="fr-CA" sz="1100" kern="100">
                <a:solidFill>
                  <a:schemeClr val="tx1"/>
                </a:solidFill>
                <a:latin typeface="Noto IKEA Latin"/>
                <a:ea typeface="Aptos" panose="020B0004020202020204" pitchFamily="34" charset="0"/>
                <a:cs typeface="Times New Roman"/>
              </a:rPr>
              <a:t>Assurez-vous que le document comporte un numéro de facture et des termes tels que « </a:t>
            </a:r>
            <a:r>
              <a:rPr lang="fr-CA" sz="1100" b="1" kern="100">
                <a:solidFill>
                  <a:schemeClr val="tx1"/>
                </a:solidFill>
                <a:latin typeface="Noto IKEA Latin"/>
                <a:ea typeface="Aptos" panose="020B0004020202020204" pitchFamily="34" charset="0"/>
                <a:cs typeface="Times New Roman"/>
              </a:rPr>
              <a:t>Facture</a:t>
            </a:r>
            <a:r>
              <a:rPr lang="fr-CA" sz="1100" kern="100">
                <a:solidFill>
                  <a:schemeClr val="tx1"/>
                </a:solidFill>
                <a:latin typeface="Noto IKEA Latin"/>
                <a:ea typeface="Aptos" panose="020B0004020202020204" pitchFamily="34" charset="0"/>
                <a:cs typeface="Times New Roman"/>
              </a:rPr>
              <a:t> » ou « </a:t>
            </a:r>
            <a:r>
              <a:rPr lang="fr-CA" sz="1100" b="1" kern="100">
                <a:solidFill>
                  <a:schemeClr val="tx1"/>
                </a:solidFill>
                <a:latin typeface="Noto IKEA Latin"/>
                <a:ea typeface="Aptos" panose="020B0004020202020204" pitchFamily="34" charset="0"/>
                <a:cs typeface="Times New Roman"/>
              </a:rPr>
              <a:t>Note</a:t>
            </a:r>
            <a:r>
              <a:rPr lang="fr-CA" sz="1100" kern="100">
                <a:solidFill>
                  <a:schemeClr val="tx1"/>
                </a:solidFill>
                <a:latin typeface="Noto IKEA Latin"/>
                <a:ea typeface="Aptos" panose="020B0004020202020204" pitchFamily="34" charset="0"/>
                <a:cs typeface="Times New Roman"/>
              </a:rPr>
              <a:t> ». </a:t>
            </a:r>
          </a:p>
          <a:p>
            <a:pPr marL="285750" indent="-285750" rtl="0">
              <a:lnSpc>
                <a:spcPct val="107000"/>
              </a:lnSpc>
              <a:spcAft>
                <a:spcPts val="800"/>
              </a:spcAft>
              <a:buFont typeface="Arial" panose="020B0604020202020204" pitchFamily="34" charset="0"/>
              <a:buChar char="•"/>
            </a:pPr>
            <a:r>
              <a:rPr lang="fr-CA" sz="1100" kern="100">
                <a:solidFill>
                  <a:schemeClr val="tx1"/>
                </a:solidFill>
                <a:latin typeface="Noto IKEA Latin"/>
                <a:ea typeface="Aptos" panose="020B0004020202020204" pitchFamily="34" charset="0"/>
                <a:cs typeface="Times New Roman"/>
              </a:rPr>
              <a:t>Pour les </a:t>
            </a:r>
            <a:r>
              <a:rPr lang="fr-CA" sz="1100" b="1" kern="100">
                <a:solidFill>
                  <a:schemeClr val="tx1"/>
                </a:solidFill>
                <a:latin typeface="Noto IKEA Latin"/>
                <a:ea typeface="Aptos" panose="020B0004020202020204" pitchFamily="34" charset="0"/>
                <a:cs typeface="Times New Roman"/>
              </a:rPr>
              <a:t>notes de crédit</a:t>
            </a:r>
            <a:r>
              <a:rPr lang="fr-CA" sz="1100" kern="100">
                <a:solidFill>
                  <a:schemeClr val="tx1"/>
                </a:solidFill>
                <a:latin typeface="Noto IKEA Latin"/>
                <a:ea typeface="Aptos" panose="020B0004020202020204" pitchFamily="34" charset="0"/>
                <a:cs typeface="Times New Roman"/>
              </a:rPr>
              <a:t>, veillez à indiquer le </a:t>
            </a:r>
            <a:r>
              <a:rPr lang="fr-CA" sz="1100" b="1" kern="100">
                <a:solidFill>
                  <a:schemeClr val="tx1"/>
                </a:solidFill>
                <a:latin typeface="Noto IKEA Latin"/>
                <a:ea typeface="Aptos" panose="020B0004020202020204" pitchFamily="34" charset="0"/>
                <a:cs typeface="Times New Roman"/>
              </a:rPr>
              <a:t>numéro de référence de la facture</a:t>
            </a:r>
            <a:r>
              <a:rPr lang="fr-CA" sz="1100" kern="100">
                <a:solidFill>
                  <a:schemeClr val="tx1"/>
                </a:solidFill>
                <a:latin typeface="Noto IKEA Latin"/>
                <a:ea typeface="Aptos" panose="020B0004020202020204" pitchFamily="34" charset="0"/>
                <a:cs typeface="Times New Roman"/>
              </a:rPr>
              <a:t> d’origine.</a:t>
            </a:r>
          </a:p>
          <a:p>
            <a:pPr marL="285750" indent="-285750" rtl="0">
              <a:lnSpc>
                <a:spcPct val="107000"/>
              </a:lnSpc>
              <a:spcAft>
                <a:spcPts val="800"/>
              </a:spcAft>
              <a:buFont typeface="Arial" panose="020B0604020202020204" pitchFamily="34" charset="0"/>
              <a:buChar char="•"/>
            </a:pPr>
            <a:r>
              <a:rPr lang="fr-CA" sz="1100" kern="100">
                <a:solidFill>
                  <a:schemeClr val="tx1"/>
                </a:solidFill>
                <a:latin typeface="Noto IKEA Latin"/>
                <a:ea typeface="Aptos" panose="020B0004020202020204" pitchFamily="34" charset="0"/>
                <a:cs typeface="Times New Roman"/>
              </a:rPr>
              <a:t>Si vous facturez un service, veuillez indiquer le lieu où celui-ci a été fourni (cette disposition s’applique aux fournisseurs non résidents).</a:t>
            </a:r>
          </a:p>
          <a:p>
            <a:pPr marL="285750" indent="-285750" rtl="0">
              <a:lnSpc>
                <a:spcPct val="107000"/>
              </a:lnSpc>
              <a:spcAft>
                <a:spcPts val="800"/>
              </a:spcAft>
              <a:buFont typeface="Arial" panose="020B0604020202020204" pitchFamily="34" charset="0"/>
              <a:buChar char="•"/>
            </a:pPr>
            <a:r>
              <a:rPr lang="fr-CA" sz="1100" kern="100">
                <a:solidFill>
                  <a:schemeClr val="tx1"/>
                </a:solidFill>
                <a:latin typeface="Noto IKEA Latin"/>
                <a:ea typeface="Aptos" panose="020B0004020202020204" pitchFamily="34" charset="0"/>
                <a:cs typeface="Times New Roman"/>
              </a:rPr>
              <a:t>Numéro de proposition de facturation pour le traitement des commandes clients* Si vous fournissez des services directement au service Traitement des commandes clients, vous devez indiquer le numéro de proposition de facturation sur la facture. </a:t>
            </a:r>
          </a:p>
          <a:p>
            <a:pPr marL="285750" indent="-285750">
              <a:lnSpc>
                <a:spcPct val="107000"/>
              </a:lnSpc>
              <a:spcAft>
                <a:spcPts val="800"/>
              </a:spcAft>
              <a:buFont typeface="Arial" panose="020B0604020202020204" pitchFamily="34" charset="0"/>
              <a:buChar char="•"/>
            </a:pPr>
            <a:endParaRPr lang="en-US" sz="1100" kern="100" dirty="0">
              <a:solidFill>
                <a:schemeClr val="tx1"/>
              </a:solidFill>
              <a:latin typeface="Noto IKEA Latin"/>
              <a:ea typeface="Aptos" panose="020B0004020202020204" pitchFamily="34" charset="0"/>
              <a:cs typeface="Times New Roman"/>
            </a:endParaRPr>
          </a:p>
          <a:p>
            <a:pPr marL="285750" indent="-285750">
              <a:lnSpc>
                <a:spcPct val="107000"/>
              </a:lnSpc>
              <a:spcAft>
                <a:spcPts val="800"/>
              </a:spcAft>
              <a:buFont typeface="Arial" panose="020B0604020202020204" pitchFamily="34" charset="0"/>
              <a:buChar char="•"/>
            </a:pPr>
            <a:endParaRPr lang="en-US" sz="1100" kern="100" dirty="0">
              <a:solidFill>
                <a:schemeClr val="tx1"/>
              </a:solidFill>
              <a:latin typeface="Noto IKEA Latin"/>
              <a:ea typeface="Aptos" panose="020B0004020202020204" pitchFamily="34" charset="0"/>
              <a:cs typeface="Times New Roman"/>
            </a:endParaRPr>
          </a:p>
        </p:txBody>
      </p:sp>
      <p:sp>
        <p:nvSpPr>
          <p:cNvPr id="15" name="TextBox 14">
            <a:extLst>
              <a:ext uri="{FF2B5EF4-FFF2-40B4-BE49-F238E27FC236}">
                <a16:creationId xmlns:a16="http://schemas.microsoft.com/office/drawing/2014/main" id="{2B32E321-494E-4846-F08A-3313716CFD28}"/>
              </a:ext>
            </a:extLst>
          </p:cNvPr>
          <p:cNvSpPr txBox="1"/>
          <p:nvPr/>
        </p:nvSpPr>
        <p:spPr>
          <a:xfrm>
            <a:off x="223597" y="197319"/>
            <a:ext cx="11584794" cy="584775"/>
          </a:xfrm>
          <a:prstGeom prst="rect">
            <a:avLst/>
          </a:prstGeom>
          <a:noFill/>
        </p:spPr>
        <p:txBody>
          <a:bodyPr wrap="square" rtlCol="0">
            <a:spAutoFit/>
          </a:bodyPr>
          <a:lstStyle/>
          <a:p>
            <a:pPr rtl="0"/>
            <a:r>
              <a:rPr lang="fr-CA" sz="3200" b="1">
                <a:latin typeface="Noto IKEA Latin" panose="020B0502040504020204" pitchFamily="34" charset="0"/>
              </a:rPr>
              <a:t>Exigences en matière de facturation</a:t>
            </a:r>
          </a:p>
        </p:txBody>
      </p:sp>
      <p:sp>
        <p:nvSpPr>
          <p:cNvPr id="6" name="TextBox 5">
            <a:extLst>
              <a:ext uri="{FF2B5EF4-FFF2-40B4-BE49-F238E27FC236}">
                <a16:creationId xmlns:a16="http://schemas.microsoft.com/office/drawing/2014/main" id="{51962257-EA9E-B403-7A12-44FC40E29A5B}"/>
              </a:ext>
            </a:extLst>
          </p:cNvPr>
          <p:cNvSpPr txBox="1"/>
          <p:nvPr/>
        </p:nvSpPr>
        <p:spPr>
          <a:xfrm>
            <a:off x="203414" y="782094"/>
            <a:ext cx="10427494" cy="523220"/>
          </a:xfrm>
          <a:prstGeom prst="rect">
            <a:avLst/>
          </a:prstGeom>
          <a:noFill/>
        </p:spPr>
        <p:txBody>
          <a:bodyPr wrap="square">
            <a:spAutoFit/>
          </a:bodyPr>
          <a:lstStyle/>
          <a:p>
            <a:pPr rtl="0"/>
            <a:r>
              <a:rPr lang="fr-CA" sz="1400" b="1" i="0">
                <a:solidFill>
                  <a:srgbClr val="201E1A"/>
                </a:solidFill>
                <a:effectLst/>
                <a:latin typeface="Noto IKEA Latin" panose="020B0502040504020204" pitchFamily="34" charset="0"/>
              </a:rPr>
              <a:t>À titre de fournisseur, il vous incombe de veiller à ce que votre facture inclue toutes les informations requises ci-dessous et respecte l’ensemble des exigences légales locales.</a:t>
            </a:r>
          </a:p>
        </p:txBody>
      </p:sp>
    </p:spTree>
    <p:extLst>
      <p:ext uri="{BB962C8B-B14F-4D97-AF65-F5344CB8AC3E}">
        <p14:creationId xmlns:p14="http://schemas.microsoft.com/office/powerpoint/2010/main" val="166270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7F7BB3CE-39E3-961A-B468-68BF4B432D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0"/>
          <a:stretch/>
        </p:blipFill>
        <p:spPr>
          <a:xfrm>
            <a:off x="8750545" y="10"/>
            <a:ext cx="5015696" cy="6857990"/>
          </a:xfrm>
          <a:prstGeom prst="rect">
            <a:avLst/>
          </a:prstGeom>
          <a:noFill/>
        </p:spPr>
      </p:pic>
      <p:sp>
        <p:nvSpPr>
          <p:cNvPr id="4" name="TextBox 3">
            <a:extLst>
              <a:ext uri="{FF2B5EF4-FFF2-40B4-BE49-F238E27FC236}">
                <a16:creationId xmlns:a16="http://schemas.microsoft.com/office/drawing/2014/main" id="{00CCAEE1-3B7F-555A-42D3-97B097BC6B2A}"/>
              </a:ext>
            </a:extLst>
          </p:cNvPr>
          <p:cNvSpPr txBox="1"/>
          <p:nvPr/>
        </p:nvSpPr>
        <p:spPr>
          <a:xfrm>
            <a:off x="297655" y="334060"/>
            <a:ext cx="8189119" cy="861774"/>
          </a:xfrm>
          <a:prstGeom prst="rect">
            <a:avLst/>
          </a:prstGeom>
          <a:noFill/>
        </p:spPr>
        <p:txBody>
          <a:bodyPr wrap="square">
            <a:spAutoFit/>
          </a:bodyPr>
          <a:lstStyle/>
          <a:p>
            <a:pPr rtl="0"/>
            <a:r>
              <a:rPr lang="fr-CA" sz="3200" b="1">
                <a:latin typeface="Noto IKEA Latin"/>
              </a:rPr>
              <a:t>Modes de facturation aux États-Unis</a:t>
            </a:r>
            <a:br>
              <a:rPr lang="en-GB" sz="1800" dirty="0">
                <a:latin typeface="Noto IKEA Latin"/>
              </a:rPr>
            </a:br>
            <a:endParaRPr lang="en-GB" sz="1800" dirty="0">
              <a:latin typeface="Noto IKEA Latin"/>
            </a:endParaRPr>
          </a:p>
        </p:txBody>
      </p:sp>
      <p:sp>
        <p:nvSpPr>
          <p:cNvPr id="6" name="TextBox 5">
            <a:extLst>
              <a:ext uri="{FF2B5EF4-FFF2-40B4-BE49-F238E27FC236}">
                <a16:creationId xmlns:a16="http://schemas.microsoft.com/office/drawing/2014/main" id="{91AC683C-1616-AD9A-270C-E1C4CC3B8BAB}"/>
              </a:ext>
            </a:extLst>
          </p:cNvPr>
          <p:cNvSpPr txBox="1"/>
          <p:nvPr/>
        </p:nvSpPr>
        <p:spPr>
          <a:xfrm>
            <a:off x="297656" y="1069778"/>
            <a:ext cx="7489182" cy="954107"/>
          </a:xfrm>
          <a:prstGeom prst="rect">
            <a:avLst/>
          </a:prstGeom>
          <a:noFill/>
        </p:spPr>
        <p:txBody>
          <a:bodyPr wrap="square">
            <a:spAutoFit/>
          </a:bodyPr>
          <a:lstStyle/>
          <a:p>
            <a:pPr rtl="0"/>
            <a:r>
              <a:rPr lang="fr-CA" sz="1400" b="1" i="0">
                <a:solidFill>
                  <a:srgbClr val="201E1A"/>
                </a:solidFill>
                <a:effectLst/>
                <a:latin typeface="Noto IKEA Latin" panose="020B0502040504020204" pitchFamily="34" charset="0"/>
              </a:rPr>
              <a:t>IKEA favorise un traitement des factures fournisseurs plus efficace et écologique et recommande l’envoi de factures électroniques. </a:t>
            </a:r>
            <a:br>
              <a:rPr lang="en-US" sz="1400" b="1" i="0" dirty="0">
                <a:solidFill>
                  <a:srgbClr val="201E1A"/>
                </a:solidFill>
                <a:effectLst/>
                <a:latin typeface="Noto IKEA Latin" panose="020B0502040504020204" pitchFamily="34" charset="0"/>
              </a:rPr>
            </a:br>
            <a:br>
              <a:rPr lang="en-US" sz="1400" b="1" i="0" dirty="0">
                <a:solidFill>
                  <a:srgbClr val="201E1A"/>
                </a:solidFill>
                <a:effectLst/>
                <a:latin typeface="Noto IKEA Latin" panose="020B0502040504020204" pitchFamily="34" charset="0"/>
              </a:rPr>
            </a:br>
            <a:endParaRPr lang="en-US" sz="1400" b="1" i="0" dirty="0">
              <a:solidFill>
                <a:srgbClr val="201E1A"/>
              </a:solidFill>
              <a:effectLst/>
              <a:latin typeface="Noto IKEA Latin" panose="020B0502040504020204" pitchFamily="34" charset="0"/>
            </a:endParaRPr>
          </a:p>
        </p:txBody>
      </p:sp>
      <p:sp>
        <p:nvSpPr>
          <p:cNvPr id="7" name="TextBox 6">
            <a:extLst>
              <a:ext uri="{FF2B5EF4-FFF2-40B4-BE49-F238E27FC236}">
                <a16:creationId xmlns:a16="http://schemas.microsoft.com/office/drawing/2014/main" id="{F7AF772C-E80C-153A-3A39-B967055EA255}"/>
              </a:ext>
            </a:extLst>
          </p:cNvPr>
          <p:cNvSpPr txBox="1"/>
          <p:nvPr/>
        </p:nvSpPr>
        <p:spPr>
          <a:xfrm>
            <a:off x="601341" y="2590709"/>
            <a:ext cx="6881812" cy="2308324"/>
          </a:xfrm>
          <a:prstGeom prst="rect">
            <a:avLst/>
          </a:prstGeom>
          <a:noFill/>
        </p:spPr>
        <p:txBody>
          <a:bodyPr wrap="square" lIns="91440" tIns="45720" rIns="91440" bIns="45720" rtlCol="0" anchor="t">
            <a:spAutoFit/>
          </a:bodyPr>
          <a:lstStyle/>
          <a:p>
            <a:endParaRPr lang="en-GB" b="1" dirty="0">
              <a:latin typeface="Noto IKEA Latin"/>
            </a:endParaRPr>
          </a:p>
          <a:p>
            <a:pPr marL="285750" indent="-285750" rtl="0">
              <a:buFont typeface="Wingdings" panose="05000000000000000000" pitchFamily="2" charset="2"/>
              <a:buChar char="ü"/>
            </a:pPr>
            <a:r>
              <a:rPr lang="fr-CA" b="1">
                <a:latin typeface="Noto IKEA Latin"/>
              </a:rPr>
              <a:t>Facturation électronique en mode PO Flip par le biais de SAP Business Network</a:t>
            </a:r>
          </a:p>
          <a:p>
            <a:endParaRPr lang="en-GB" b="1" dirty="0">
              <a:latin typeface="Noto IKEA Latin"/>
            </a:endParaRPr>
          </a:p>
          <a:p>
            <a:endParaRPr lang="en-GB" b="1" dirty="0">
              <a:latin typeface="Noto IKEA Latin"/>
            </a:endParaRPr>
          </a:p>
          <a:p>
            <a:pPr marL="285750" indent="-285750" rtl="0">
              <a:buFont typeface="Wingdings" panose="05000000000000000000" pitchFamily="2" charset="2"/>
              <a:buChar char="ü"/>
            </a:pPr>
            <a:r>
              <a:rPr lang="fr-CA">
                <a:latin typeface="Noto IKEA Latin"/>
              </a:rPr>
              <a:t>PDF en pièce jointe au courriel – Voir les diapositives suivantes</a:t>
            </a:r>
          </a:p>
          <a:p>
            <a:pPr marL="285750" indent="-285750">
              <a:buFont typeface="Wingdings" panose="05000000000000000000" pitchFamily="2" charset="2"/>
              <a:buChar char="ü"/>
            </a:pPr>
            <a:endParaRPr lang="en-GB" b="1" dirty="0">
              <a:latin typeface="Noto IKEA Latin"/>
            </a:endParaRPr>
          </a:p>
          <a:p>
            <a:pPr marL="285750" indent="-285750">
              <a:buFont typeface="Wingdings" panose="05000000000000000000" pitchFamily="2" charset="2"/>
              <a:buChar char="ü"/>
            </a:pPr>
            <a:endParaRPr lang="en-GB" b="1" dirty="0">
              <a:latin typeface="Noto IKEA Latin"/>
            </a:endParaRPr>
          </a:p>
          <a:p>
            <a:pPr marL="285750" indent="-285750" rtl="0">
              <a:buFont typeface="Wingdings" panose="05000000000000000000" pitchFamily="2" charset="2"/>
              <a:buChar char="ü"/>
            </a:pPr>
            <a:r>
              <a:rPr lang="fr-CA">
                <a:latin typeface="Noto IKEA Latin"/>
              </a:rPr>
              <a:t>Intégration à SAP Business Network </a:t>
            </a:r>
          </a:p>
        </p:txBody>
      </p:sp>
      <p:sp>
        <p:nvSpPr>
          <p:cNvPr id="10" name="Arrow: Right 9">
            <a:extLst>
              <a:ext uri="{FF2B5EF4-FFF2-40B4-BE49-F238E27FC236}">
                <a16:creationId xmlns:a16="http://schemas.microsoft.com/office/drawing/2014/main" id="{487B7671-8DA9-BE51-7C64-D16E449886A6}"/>
              </a:ext>
            </a:extLst>
          </p:cNvPr>
          <p:cNvSpPr/>
          <p:nvPr/>
        </p:nvSpPr>
        <p:spPr>
          <a:xfrm flipH="1">
            <a:off x="7585648" y="2590709"/>
            <a:ext cx="2602351" cy="861774"/>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rtl="0"/>
            <a:r>
              <a:rPr lang="fr-CA" sz="1400" b="1" dirty="0">
                <a:latin typeface="Noto IKEA Latin" panose="020B0502040504020204" pitchFamily="34" charset="0"/>
              </a:rPr>
              <a:t>Option privilégiée</a:t>
            </a:r>
          </a:p>
        </p:txBody>
      </p:sp>
    </p:spTree>
    <p:extLst>
      <p:ext uri="{BB962C8B-B14F-4D97-AF65-F5344CB8AC3E}">
        <p14:creationId xmlns:p14="http://schemas.microsoft.com/office/powerpoint/2010/main" val="288957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A4F548-F2BD-0245-A5A6-B3700E8881F5}"/>
              </a:ext>
            </a:extLst>
          </p:cNvPr>
          <p:cNvSpPr>
            <a:spLocks noGrp="1"/>
          </p:cNvSpPr>
          <p:nvPr>
            <p:ph type="body" sz="quarter" idx="18"/>
          </p:nvPr>
        </p:nvSpPr>
        <p:spPr>
          <a:xfrm>
            <a:off x="213505" y="1414218"/>
            <a:ext cx="11302220" cy="5713988"/>
          </a:xfrm>
        </p:spPr>
        <p:txBody>
          <a:bodyPr vert="horz" lIns="91440" tIns="45720" rIns="91440" bIns="45720" rtlCol="0" anchor="t">
            <a:noAutofit/>
          </a:bodyPr>
          <a:lstStyle/>
          <a:p>
            <a:pPr>
              <a:lnSpc>
                <a:spcPct val="100000"/>
              </a:lnSpc>
            </a:pPr>
            <a:endParaRPr lang="en-US" sz="1200" b="1" dirty="0">
              <a:latin typeface="Noto IKEA Latin"/>
            </a:endParaRPr>
          </a:p>
          <a:p>
            <a:pPr rtl="0">
              <a:lnSpc>
                <a:spcPct val="100000"/>
              </a:lnSpc>
            </a:pPr>
            <a:r>
              <a:rPr lang="fr-CA" sz="1200" b="1" dirty="0">
                <a:latin typeface="Noto IKEA Latin"/>
              </a:rPr>
              <a:t>Une seule adresse courriel est attribuée par entité juridique/d’acheteur </a:t>
            </a:r>
            <a:r>
              <a:rPr lang="fr-CA" sz="1200" dirty="0">
                <a:latin typeface="Noto IKEA Latin"/>
              </a:rPr>
              <a:t>(voir page suivante).</a:t>
            </a:r>
          </a:p>
          <a:p>
            <a:pPr rtl="0">
              <a:lnSpc>
                <a:spcPct val="100000"/>
              </a:lnSpc>
            </a:pPr>
            <a:r>
              <a:rPr lang="fr-CA" sz="1200" dirty="0">
                <a:latin typeface="Noto IKEA Latin"/>
              </a:rPr>
              <a:t>L’adresse courriel doit être saisie dans le champ « À » du message.  Le champ « À » ne prend pas en charge plusieurs adresses courriel. </a:t>
            </a:r>
          </a:p>
          <a:p>
            <a:pPr rtl="0">
              <a:lnSpc>
                <a:spcPct val="100000"/>
              </a:lnSpc>
            </a:pPr>
            <a:r>
              <a:rPr lang="fr-CA" sz="1200" dirty="0">
                <a:latin typeface="Noto IKEA Latin"/>
              </a:rPr>
              <a:t>Seules les pièces jointes PDF sont acceptées.</a:t>
            </a:r>
          </a:p>
          <a:p>
            <a:pPr lvl="1" rtl="0">
              <a:lnSpc>
                <a:spcPct val="100000"/>
              </a:lnSpc>
            </a:pPr>
            <a:r>
              <a:rPr lang="fr-CA" sz="1200" dirty="0">
                <a:latin typeface="Noto IKEA Latin"/>
              </a:rPr>
              <a:t>Formats PDF pris en charge et requis : 1.2, 1.3, 1.4, 1.5, 1.6, 1.7 ainsi que PDF/A-1, PDF/A-2 et PDF/A-3.</a:t>
            </a:r>
          </a:p>
          <a:p>
            <a:pPr lvl="1" rtl="0">
              <a:lnSpc>
                <a:spcPct val="100000"/>
              </a:lnSpc>
            </a:pPr>
            <a:r>
              <a:rPr lang="fr-CA" sz="1200" dirty="0">
                <a:latin typeface="Noto IKEA Latin"/>
              </a:rPr>
              <a:t>Si un courriel contient également d’autres pièces jointes non valides (p. ex., .docx), seule la pièce jointe PDF sera traitée ; les autres seront ignorées, sans qu’aucun accusé de réception ne soit envoyé à l’expéditeur ou au client. </a:t>
            </a:r>
          </a:p>
          <a:p>
            <a:pPr lvl="1" rtl="0">
              <a:lnSpc>
                <a:spcPct val="100000"/>
              </a:lnSpc>
            </a:pPr>
            <a:r>
              <a:rPr lang="fr-CA" sz="1200" dirty="0">
                <a:latin typeface="Noto IKEA Latin"/>
              </a:rPr>
              <a:t>Une pièce jointe correspond à une facture. Si une pièce jointe contient plusieurs factures, elles sont traitées comme une seule.</a:t>
            </a:r>
          </a:p>
          <a:p>
            <a:pPr rtl="0">
              <a:lnSpc>
                <a:spcPct val="100000"/>
              </a:lnSpc>
            </a:pPr>
            <a:r>
              <a:rPr lang="fr-CA" sz="1200" dirty="0">
                <a:latin typeface="Noto IKEA Latin"/>
              </a:rPr>
              <a:t>Une pièce jointe doit contenir à la fois la facture et ses pièces justificatives. Si la facture et ses pièces justificatives sont dans des fichiers distincts, elles ne sont pas traitées comme une seule facture. La pièce jointe distincte est rejetée.</a:t>
            </a:r>
          </a:p>
          <a:p>
            <a:pPr rtl="0">
              <a:lnSpc>
                <a:spcPct val="100000"/>
              </a:lnSpc>
            </a:pPr>
            <a:r>
              <a:rPr lang="fr-CA" sz="1200" dirty="0">
                <a:latin typeface="Noto IKEA Latin"/>
              </a:rPr>
              <a:t>Un courriel peut contenir jusqu’à 10 pièces jointes. </a:t>
            </a:r>
          </a:p>
          <a:p>
            <a:pPr rtl="0">
              <a:lnSpc>
                <a:spcPct val="100000"/>
              </a:lnSpc>
            </a:pPr>
            <a:r>
              <a:rPr lang="fr-CA" sz="1200" dirty="0">
                <a:latin typeface="Noto IKEA Latin"/>
              </a:rPr>
              <a:t>La taille maximale est de 10 Mo par pièce jointe ou par courriel.</a:t>
            </a:r>
          </a:p>
          <a:p>
            <a:pPr rtl="0">
              <a:lnSpc>
                <a:spcPct val="100000"/>
              </a:lnSpc>
            </a:pPr>
            <a:r>
              <a:rPr lang="fr-CA" sz="1200" dirty="0">
                <a:latin typeface="Noto IKEA Latin"/>
              </a:rPr>
              <a:t>La taille maximale du format pour une pièce jointe est de 8,5×11 po (aucune taille minimale).</a:t>
            </a:r>
          </a:p>
          <a:p>
            <a:pPr rtl="0">
              <a:lnSpc>
                <a:spcPct val="100000"/>
              </a:lnSpc>
            </a:pPr>
            <a:r>
              <a:rPr lang="fr-CA" sz="1200" dirty="0">
                <a:latin typeface="Noto IKEA Latin"/>
              </a:rPr>
              <a:t>Le nombre maximal de pages par pièce jointe (une facture) est de 500 pages. </a:t>
            </a:r>
          </a:p>
          <a:p>
            <a:pPr rtl="0">
              <a:lnSpc>
                <a:spcPct val="100000"/>
              </a:lnSpc>
            </a:pPr>
            <a:r>
              <a:rPr lang="fr-CA" sz="1200" dirty="0">
                <a:latin typeface="Noto IKEA Latin"/>
              </a:rPr>
              <a:t>Les fichiers PDF ne doivent pas être chiffrés ni protégés par mot de passe.</a:t>
            </a:r>
          </a:p>
          <a:p>
            <a:pPr rtl="0">
              <a:lnSpc>
                <a:spcPct val="100000"/>
              </a:lnSpc>
            </a:pPr>
            <a:r>
              <a:rPr lang="fr-CA" sz="1200" dirty="0">
                <a:latin typeface="Noto IKEA Latin"/>
              </a:rPr>
              <a:t>Les polices doivent être intégrées au PDF si celui-ci contient du texte.</a:t>
            </a:r>
          </a:p>
          <a:p>
            <a:pPr rtl="0">
              <a:lnSpc>
                <a:spcPct val="100000"/>
              </a:lnSpc>
            </a:pPr>
            <a:r>
              <a:rPr lang="fr-CA" sz="1200" dirty="0">
                <a:latin typeface="Noto IKEA Latin"/>
              </a:rPr>
              <a:t>Le courriel doit respecter les protocoles standards : encodage Java, MIME 1.0/1.1 et RFC 5322, 2231 et 2045.  </a:t>
            </a:r>
          </a:p>
        </p:txBody>
      </p:sp>
      <p:sp>
        <p:nvSpPr>
          <p:cNvPr id="2" name="TextBox 1">
            <a:extLst>
              <a:ext uri="{FF2B5EF4-FFF2-40B4-BE49-F238E27FC236}">
                <a16:creationId xmlns:a16="http://schemas.microsoft.com/office/drawing/2014/main" id="{DE63B32E-A675-EAD4-72FF-E187E4F46B58}"/>
              </a:ext>
            </a:extLst>
          </p:cNvPr>
          <p:cNvSpPr txBox="1"/>
          <p:nvPr/>
        </p:nvSpPr>
        <p:spPr>
          <a:xfrm>
            <a:off x="213505" y="-126371"/>
            <a:ext cx="11487068" cy="584775"/>
          </a:xfrm>
          <a:prstGeom prst="rect">
            <a:avLst/>
          </a:prstGeom>
          <a:noFill/>
        </p:spPr>
        <p:txBody>
          <a:bodyPr wrap="square" lIns="91440" tIns="45720" rIns="91440" bIns="45720" rtlCol="0" anchor="t">
            <a:spAutoFit/>
          </a:bodyPr>
          <a:lstStyle/>
          <a:p>
            <a:pPr rtl="0"/>
            <a:r>
              <a:rPr lang="fr-CA" sz="3200" b="1" dirty="0">
                <a:latin typeface="Noto IKEA Latin"/>
              </a:rPr>
              <a:t>Renseignements pour l’envoi de factures en pièces jointes PDF</a:t>
            </a:r>
          </a:p>
        </p:txBody>
      </p:sp>
      <p:sp>
        <p:nvSpPr>
          <p:cNvPr id="3" name="TextBox 2">
            <a:extLst>
              <a:ext uri="{FF2B5EF4-FFF2-40B4-BE49-F238E27FC236}">
                <a16:creationId xmlns:a16="http://schemas.microsoft.com/office/drawing/2014/main" id="{05E95F36-9A16-8D34-1DAC-1C9E87CB3850}"/>
              </a:ext>
            </a:extLst>
          </p:cNvPr>
          <p:cNvSpPr txBox="1"/>
          <p:nvPr/>
        </p:nvSpPr>
        <p:spPr>
          <a:xfrm>
            <a:off x="213505" y="890998"/>
            <a:ext cx="10883119" cy="523220"/>
          </a:xfrm>
          <a:prstGeom prst="rect">
            <a:avLst/>
          </a:prstGeom>
          <a:noFill/>
        </p:spPr>
        <p:txBody>
          <a:bodyPr wrap="square">
            <a:spAutoFit/>
          </a:bodyPr>
          <a:lstStyle/>
          <a:p>
            <a:pPr rtl="0"/>
            <a:r>
              <a:rPr lang="fr-CA" sz="1400" b="1">
                <a:latin typeface="Noto IKEA Latin"/>
              </a:rPr>
              <a:t>Si la facturation électronique n’est pas possible, les factures PDF sont acceptées, mais veuillez vous assurer que les exigences ci-dessous sont respectées, faute de quoi la facture pourrait être rejetée. </a:t>
            </a:r>
          </a:p>
        </p:txBody>
      </p:sp>
      <p:sp>
        <p:nvSpPr>
          <p:cNvPr id="4" name="TextBox 3">
            <a:extLst>
              <a:ext uri="{FF2B5EF4-FFF2-40B4-BE49-F238E27FC236}">
                <a16:creationId xmlns:a16="http://schemas.microsoft.com/office/drawing/2014/main" id="{C2916C70-176A-2792-FE7B-5488F38031F0}"/>
              </a:ext>
            </a:extLst>
          </p:cNvPr>
          <p:cNvSpPr txBox="1"/>
          <p:nvPr/>
        </p:nvSpPr>
        <p:spPr>
          <a:xfrm>
            <a:off x="8629651" y="6550793"/>
            <a:ext cx="3562350" cy="400110"/>
          </a:xfrm>
          <a:prstGeom prst="rect">
            <a:avLst/>
          </a:prstGeom>
          <a:noFill/>
        </p:spPr>
        <p:txBody>
          <a:bodyPr wrap="square" rtlCol="0">
            <a:spAutoFit/>
          </a:bodyPr>
          <a:lstStyle/>
          <a:p>
            <a:pPr rtl="0"/>
            <a:r>
              <a:rPr lang="fr-CA" sz="1000" i="1" dirty="0"/>
              <a:t>Passez à la diapositive suivante pour consulter les adresses PDF</a:t>
            </a:r>
          </a:p>
        </p:txBody>
      </p:sp>
    </p:spTree>
    <p:extLst>
      <p:ext uri="{BB962C8B-B14F-4D97-AF65-F5344CB8AC3E}">
        <p14:creationId xmlns:p14="http://schemas.microsoft.com/office/powerpoint/2010/main" val="420688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4269D-AA36-CD84-DEEA-7A34A2BB4C6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7E83E27-27A8-1624-2312-F4D3D5D2941E}"/>
              </a:ext>
            </a:extLst>
          </p:cNvPr>
          <p:cNvSpPr>
            <a:spLocks noGrp="1"/>
          </p:cNvSpPr>
          <p:nvPr>
            <p:ph type="title"/>
          </p:nvPr>
        </p:nvSpPr>
        <p:spPr>
          <a:xfrm>
            <a:off x="715487" y="821076"/>
            <a:ext cx="7528401" cy="407649"/>
          </a:xfrm>
        </p:spPr>
        <p:txBody>
          <a:bodyPr>
            <a:noAutofit/>
          </a:bodyPr>
          <a:lstStyle/>
          <a:p>
            <a:pPr rtl="0"/>
            <a:r>
              <a:rPr lang="fr-CA" sz="3200" b="1" dirty="0"/>
              <a:t>Adresses courriel PDF concernées</a:t>
            </a:r>
          </a:p>
        </p:txBody>
      </p:sp>
      <p:sp>
        <p:nvSpPr>
          <p:cNvPr id="8" name="TextBox 7">
            <a:extLst>
              <a:ext uri="{FF2B5EF4-FFF2-40B4-BE49-F238E27FC236}">
                <a16:creationId xmlns:a16="http://schemas.microsoft.com/office/drawing/2014/main" id="{D4835830-EAF0-060E-2694-D3535A8D4797}"/>
              </a:ext>
            </a:extLst>
          </p:cNvPr>
          <p:cNvSpPr txBox="1"/>
          <p:nvPr/>
        </p:nvSpPr>
        <p:spPr>
          <a:xfrm>
            <a:off x="9310720" y="6611779"/>
            <a:ext cx="2749735" cy="246221"/>
          </a:xfrm>
          <a:prstGeom prst="rect">
            <a:avLst/>
          </a:prstGeom>
          <a:noFill/>
        </p:spPr>
        <p:txBody>
          <a:bodyPr wrap="square" rtlCol="0">
            <a:spAutoFit/>
          </a:bodyPr>
          <a:lstStyle/>
          <a:p>
            <a:pPr rtl="0"/>
            <a:r>
              <a:rPr lang="fr-CA" sz="1000"/>
              <a:t>* À l’exception de Ingka Centres</a:t>
            </a:r>
          </a:p>
        </p:txBody>
      </p:sp>
      <p:graphicFrame>
        <p:nvGraphicFramePr>
          <p:cNvPr id="6" name="Table 5">
            <a:extLst>
              <a:ext uri="{FF2B5EF4-FFF2-40B4-BE49-F238E27FC236}">
                <a16:creationId xmlns:a16="http://schemas.microsoft.com/office/drawing/2014/main" id="{663B3FA9-A1D6-43F0-F3DF-26C8CBAA64FC}"/>
              </a:ext>
            </a:extLst>
          </p:cNvPr>
          <p:cNvGraphicFramePr>
            <a:graphicFrameLocks noGrp="1"/>
          </p:cNvGraphicFramePr>
          <p:nvPr>
            <p:extLst>
              <p:ext uri="{D42A27DB-BD31-4B8C-83A1-F6EECF244321}">
                <p14:modId xmlns:p14="http://schemas.microsoft.com/office/powerpoint/2010/main" val="3231938503"/>
              </p:ext>
            </p:extLst>
          </p:nvPr>
        </p:nvGraphicFramePr>
        <p:xfrm>
          <a:off x="715487" y="1964417"/>
          <a:ext cx="10411692" cy="2884021"/>
        </p:xfrm>
        <a:graphic>
          <a:graphicData uri="http://schemas.openxmlformats.org/drawingml/2006/table">
            <a:tbl>
              <a:tblPr firstRow="1" firstCol="1" bandRow="1">
                <a:tableStyleId>{5C22544A-7EE6-4342-B048-85BDC9FD1C3A}</a:tableStyleId>
              </a:tblPr>
              <a:tblGrid>
                <a:gridCol w="1612076">
                  <a:extLst>
                    <a:ext uri="{9D8B030D-6E8A-4147-A177-3AD203B41FA5}">
                      <a16:colId xmlns:a16="http://schemas.microsoft.com/office/drawing/2014/main" val="3082897948"/>
                    </a:ext>
                  </a:extLst>
                </a:gridCol>
                <a:gridCol w="4085112">
                  <a:extLst>
                    <a:ext uri="{9D8B030D-6E8A-4147-A177-3AD203B41FA5}">
                      <a16:colId xmlns:a16="http://schemas.microsoft.com/office/drawing/2014/main" val="15995460"/>
                    </a:ext>
                  </a:extLst>
                </a:gridCol>
                <a:gridCol w="4714504">
                  <a:extLst>
                    <a:ext uri="{9D8B030D-6E8A-4147-A177-3AD203B41FA5}">
                      <a16:colId xmlns:a16="http://schemas.microsoft.com/office/drawing/2014/main" val="1428817589"/>
                    </a:ext>
                  </a:extLst>
                </a:gridCol>
              </a:tblGrid>
              <a:tr h="581892">
                <a:tc>
                  <a:txBody>
                    <a:bodyPr/>
                    <a:lstStyle/>
                    <a:p>
                      <a:pPr marL="0" algn="ctr" defTabSz="914400" rtl="0" eaLnBrk="1" fontAlgn="ctr" latinLnBrk="0" hangingPunct="1"/>
                      <a:r>
                        <a:rPr lang="fr-CA" sz="1400" b="1" i="0" u="none" strike="noStrike" kern="1000">
                          <a:solidFill>
                            <a:srgbClr val="000000"/>
                          </a:solidFill>
                          <a:effectLst/>
                          <a:latin typeface="Noto IKEA Latin"/>
                          <a:ea typeface="+mn-ea"/>
                          <a:cs typeface="+mn-cs"/>
                        </a:rPr>
                        <a:t>Code entreprise</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512"/>
                    </a:solidFill>
                  </a:tcPr>
                </a:tc>
                <a:tc>
                  <a:txBody>
                    <a:bodyPr/>
                    <a:lstStyle/>
                    <a:p>
                      <a:pPr marL="0" algn="ctr" rtl="0" eaLnBrk="1" fontAlgn="ctr" latinLnBrk="0" hangingPunct="1"/>
                      <a:r>
                        <a:rPr lang="fr-CA" sz="1400" b="1" i="0" u="none" strike="noStrike" kern="1000">
                          <a:solidFill>
                            <a:srgbClr val="000000"/>
                          </a:solidFill>
                          <a:effectLst/>
                          <a:latin typeface="Noto IKEA Latin"/>
                        </a:rPr>
                        <a:t>Entreprise </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512"/>
                    </a:solidFill>
                  </a:tcPr>
                </a:tc>
                <a:tc>
                  <a:txBody>
                    <a:bodyPr/>
                    <a:lstStyle/>
                    <a:p>
                      <a:pPr marL="0" algn="ctr" rtl="0" eaLnBrk="1" fontAlgn="ctr" latinLnBrk="0" hangingPunct="1"/>
                      <a:r>
                        <a:rPr lang="fr-CA" sz="1400" b="1" i="0" u="none" strike="noStrike" kern="1000">
                          <a:solidFill>
                            <a:srgbClr val="000000"/>
                          </a:solidFill>
                          <a:effectLst/>
                          <a:latin typeface="Noto IKEA Latin"/>
                        </a:rPr>
                        <a:t>Adresse électronique PDF</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512"/>
                    </a:solidFill>
                  </a:tcPr>
                </a:tc>
                <a:extLst>
                  <a:ext uri="{0D108BD9-81ED-4DB2-BD59-A6C34878D82A}">
                    <a16:rowId xmlns:a16="http://schemas.microsoft.com/office/drawing/2014/main" val="2351320552"/>
                  </a:ext>
                </a:extLst>
              </a:tr>
              <a:tr h="481899">
                <a:tc>
                  <a:txBody>
                    <a:bodyPr/>
                    <a:lstStyle/>
                    <a:p>
                      <a:pPr rtl="0">
                        <a:lnSpc>
                          <a:spcPct val="150000"/>
                        </a:lnSpc>
                        <a:spcAft>
                          <a:spcPts val="1000"/>
                        </a:spcAft>
                      </a:pPr>
                      <a:r>
                        <a:rPr lang="fr-CA" sz="1400">
                          <a:solidFill>
                            <a:schemeClr val="tx1"/>
                          </a:solidFill>
                          <a:effectLst/>
                          <a:latin typeface="Noto IKEA Latin"/>
                          <a:ea typeface="Times New Roman" panose="02020603050405020304" pitchFamily="18" charset="0"/>
                          <a:cs typeface="Times New Roman"/>
                        </a:rPr>
                        <a:t>3120</a:t>
                      </a: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rtl="0">
                        <a:lnSpc>
                          <a:spcPct val="150000"/>
                        </a:lnSpc>
                        <a:buNone/>
                      </a:pPr>
                      <a:r>
                        <a:rPr lang="fr-CA"/>
                        <a:t>IKEA Canada Ltd Partnership </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algn="l" rtl="0" eaLnBrk="1" fontAlgn="t" latinLnBrk="0" hangingPunct="1">
                        <a:lnSpc>
                          <a:spcPct val="150000"/>
                        </a:lnSpc>
                      </a:pPr>
                      <a:r>
                        <a:rPr lang="fr-CA">
                          <a:highlight>
                            <a:srgbClr val="FFFAD0"/>
                          </a:highlight>
                          <a:hlinkClick r:id="rId3"/>
                        </a:rPr>
                        <a:t>ikea000002-ca-3120-idf1@pdfinbound.com</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AE7"/>
                    </a:solidFill>
                  </a:tcPr>
                </a:tc>
                <a:extLst>
                  <a:ext uri="{0D108BD9-81ED-4DB2-BD59-A6C34878D82A}">
                    <a16:rowId xmlns:a16="http://schemas.microsoft.com/office/drawing/2014/main" val="3609612436"/>
                  </a:ext>
                </a:extLst>
              </a:tr>
              <a:tr h="593766">
                <a:tc>
                  <a:txBody>
                    <a:bodyPr/>
                    <a:lstStyle/>
                    <a:p>
                      <a:pPr rtl="0">
                        <a:lnSpc>
                          <a:spcPct val="150000"/>
                        </a:lnSpc>
                        <a:spcAft>
                          <a:spcPts val="1000"/>
                        </a:spcAft>
                      </a:pPr>
                      <a:r>
                        <a:rPr lang="fr-CA" sz="1400">
                          <a:solidFill>
                            <a:schemeClr val="tx1"/>
                          </a:solidFill>
                          <a:effectLst/>
                          <a:latin typeface="Noto IKEA Latin"/>
                          <a:ea typeface="Times New Roman" panose="02020603050405020304" pitchFamily="18" charset="0"/>
                          <a:cs typeface="Times New Roman"/>
                        </a:rPr>
                        <a:t>3111</a:t>
                      </a: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rtl="0">
                        <a:lnSpc>
                          <a:spcPct val="150000"/>
                        </a:lnSpc>
                        <a:buNone/>
                      </a:pPr>
                      <a:r>
                        <a:rPr lang="fr-CA"/>
                        <a:t>IKEA Distribution Services CA Inc</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algn="l" rtl="0" eaLnBrk="1" fontAlgn="t" latinLnBrk="0" hangingPunct="1">
                        <a:lnSpc>
                          <a:spcPct val="150000"/>
                        </a:lnSpc>
                      </a:pPr>
                      <a:r>
                        <a:rPr lang="fr-CA">
                          <a:hlinkClick r:id="rId4"/>
                        </a:rPr>
                        <a:t>ikea000002-ca-3111-idf1@pdfinbound.com</a:t>
                      </a: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CC"/>
                    </a:solidFill>
                  </a:tcPr>
                </a:tc>
                <a:extLst>
                  <a:ext uri="{0D108BD9-81ED-4DB2-BD59-A6C34878D82A}">
                    <a16:rowId xmlns:a16="http://schemas.microsoft.com/office/drawing/2014/main" val="1794301784"/>
                  </a:ext>
                </a:extLst>
              </a:tr>
              <a:tr h="532986">
                <a:tc>
                  <a:txBody>
                    <a:bodyPr/>
                    <a:lstStyle/>
                    <a:p>
                      <a:pPr rtl="0">
                        <a:lnSpc>
                          <a:spcPct val="150000"/>
                        </a:lnSpc>
                        <a:spcAft>
                          <a:spcPts val="1000"/>
                        </a:spcAft>
                      </a:pPr>
                      <a:r>
                        <a:rPr lang="fr-CA" sz="1400">
                          <a:solidFill>
                            <a:schemeClr val="tx1"/>
                          </a:solidFill>
                          <a:effectLst/>
                          <a:latin typeface="Noto IKEA Latin"/>
                          <a:ea typeface="Times New Roman" panose="02020603050405020304" pitchFamily="18" charset="0"/>
                          <a:cs typeface="Times New Roman"/>
                        </a:rPr>
                        <a:t>3130</a:t>
                      </a: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rtl="0">
                        <a:lnSpc>
                          <a:spcPct val="150000"/>
                        </a:lnSpc>
                        <a:buNone/>
                      </a:pPr>
                      <a:r>
                        <a:rPr lang="fr-CA"/>
                        <a:t>IKEA Properties Ltd </a:t>
                      </a:r>
                    </a:p>
                  </a:txBody>
                  <a:tcPr marL="68580" marR="68580" marT="95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defTabSz="914400" rtl="0" eaLnBrk="1" fontAlgn="t" latinLnBrk="0" hangingPunct="1">
                        <a:lnSpc>
                          <a:spcPct val="150000"/>
                        </a:lnSpc>
                        <a:buNone/>
                      </a:pPr>
                      <a:r>
                        <a:rPr lang="fr-CA" sz="1800" kern="1200">
                          <a:solidFill>
                            <a:schemeClr val="dk1"/>
                          </a:solidFill>
                          <a:highlight>
                            <a:srgbClr val="FFFAD0"/>
                          </a:highlight>
                          <a:latin typeface="+mn-lt"/>
                          <a:ea typeface="+mn-ea"/>
                          <a:cs typeface="+mn-cs"/>
                          <a:hlinkClick r:id="rId5"/>
                        </a:rPr>
                        <a:t>ikea000002-ca-3130-idf1@pdfinbound.com</a:t>
                      </a:r>
                    </a:p>
                  </a:txBody>
                  <a:tcPr marL="68580" marR="68580" marT="95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AE7"/>
                    </a:solidFill>
                  </a:tcPr>
                </a:tc>
                <a:extLst>
                  <a:ext uri="{0D108BD9-81ED-4DB2-BD59-A6C34878D82A}">
                    <a16:rowId xmlns:a16="http://schemas.microsoft.com/office/drawing/2014/main" val="1215674285"/>
                  </a:ext>
                </a:extLst>
              </a:tr>
              <a:tr h="693478">
                <a:tc>
                  <a:txBody>
                    <a:bodyPr/>
                    <a:lstStyle/>
                    <a:p>
                      <a:pPr rtl="0">
                        <a:lnSpc>
                          <a:spcPct val="150000"/>
                        </a:lnSpc>
                        <a:spcAft>
                          <a:spcPts val="1000"/>
                        </a:spcAft>
                      </a:pPr>
                      <a:r>
                        <a:rPr lang="fr-CA" sz="1400">
                          <a:solidFill>
                            <a:schemeClr val="tx1"/>
                          </a:solidFill>
                          <a:effectLst/>
                          <a:latin typeface="Noto IKEA Latin"/>
                          <a:ea typeface="Times New Roman" panose="02020603050405020304" pitchFamily="18" charset="0"/>
                          <a:cs typeface="Times New Roman"/>
                        </a:rPr>
                        <a:t>3138</a:t>
                      </a:r>
                    </a:p>
                  </a:txBody>
                  <a:tcPr marL="118819" marR="11881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defTabSz="914400" rtl="0" eaLnBrk="1" latinLnBrk="0" hangingPunct="1">
                        <a:lnSpc>
                          <a:spcPct val="150000"/>
                        </a:lnSpc>
                        <a:buNone/>
                      </a:pPr>
                      <a:r>
                        <a:rPr lang="fr-CA" sz="1800" kern="1200">
                          <a:solidFill>
                            <a:schemeClr val="dk1"/>
                          </a:solidFill>
                          <a:latin typeface="+mn-lt"/>
                          <a:ea typeface="+mn-ea"/>
                          <a:cs typeface="+mn-cs"/>
                        </a:rPr>
                        <a:t>Oldman 2 Windfarm Limited</a:t>
                      </a:r>
                    </a:p>
                  </a:txBody>
                  <a:tcPr marL="68580" marR="68580" marT="95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12"/>
                    </a:solidFill>
                  </a:tcPr>
                </a:tc>
                <a:tc>
                  <a:txBody>
                    <a:bodyPr/>
                    <a:lstStyle/>
                    <a:p>
                      <a:pPr marL="0" lvl="0" algn="l" defTabSz="914400" rtl="0" eaLnBrk="1" fontAlgn="t" latinLnBrk="0" hangingPunct="1">
                        <a:lnSpc>
                          <a:spcPct val="150000"/>
                        </a:lnSpc>
                        <a:buNone/>
                      </a:pPr>
                      <a:r>
                        <a:rPr lang="fr-CA" sz="1800" kern="1200">
                          <a:solidFill>
                            <a:schemeClr val="dk1"/>
                          </a:solidFill>
                          <a:highlight>
                            <a:srgbClr val="FFFAD0"/>
                          </a:highlight>
                          <a:latin typeface="+mn-lt"/>
                          <a:ea typeface="+mn-ea"/>
                          <a:cs typeface="+mn-cs"/>
                          <a:hlinkClick r:id="rId6"/>
                        </a:rPr>
                        <a:t>ikea000002-ca-3138-idf1@pdfinbound.com</a:t>
                      </a:r>
                    </a:p>
                  </a:txBody>
                  <a:tcPr marL="68580" marR="68580" marT="95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CC"/>
                    </a:solidFill>
                  </a:tcPr>
                </a:tc>
                <a:extLst>
                  <a:ext uri="{0D108BD9-81ED-4DB2-BD59-A6C34878D82A}">
                    <a16:rowId xmlns:a16="http://schemas.microsoft.com/office/drawing/2014/main" val="3619346061"/>
                  </a:ext>
                </a:extLst>
              </a:tr>
            </a:tbl>
          </a:graphicData>
        </a:graphic>
      </p:graphicFrame>
    </p:spTree>
    <p:extLst>
      <p:ext uri="{BB962C8B-B14F-4D97-AF65-F5344CB8AC3E}">
        <p14:creationId xmlns:p14="http://schemas.microsoft.com/office/powerpoint/2010/main" val="130809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64F6E3-E3AA-8F60-4F6C-DB54D0993AF4}"/>
              </a:ext>
            </a:extLst>
          </p:cNvPr>
          <p:cNvSpPr/>
          <p:nvPr/>
        </p:nvSpPr>
        <p:spPr>
          <a:xfrm>
            <a:off x="431456" y="1792635"/>
            <a:ext cx="4348716" cy="646331"/>
          </a:xfrm>
          <a:prstGeom prst="rect">
            <a:avLst/>
          </a:prstGeom>
          <a:solidFill>
            <a:srgbClr val="FFE5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CA" b="1" i="0">
                <a:solidFill>
                  <a:srgbClr val="000000"/>
                </a:solidFill>
                <a:effectLst/>
                <a:latin typeface="Noto IKEA Latin" panose="020B0502040504020204" pitchFamily="34" charset="0"/>
              </a:rPr>
              <a:t>Soutien aux finances</a:t>
            </a:r>
          </a:p>
        </p:txBody>
      </p:sp>
      <p:sp>
        <p:nvSpPr>
          <p:cNvPr id="4" name="TextBox 3">
            <a:extLst>
              <a:ext uri="{FF2B5EF4-FFF2-40B4-BE49-F238E27FC236}">
                <a16:creationId xmlns:a16="http://schemas.microsoft.com/office/drawing/2014/main" id="{008E3278-36A8-4E2D-0726-FE8AB6AD8427}"/>
              </a:ext>
            </a:extLst>
          </p:cNvPr>
          <p:cNvSpPr txBox="1"/>
          <p:nvPr/>
        </p:nvSpPr>
        <p:spPr>
          <a:xfrm>
            <a:off x="272763" y="212651"/>
            <a:ext cx="5823237" cy="646331"/>
          </a:xfrm>
          <a:prstGeom prst="rect">
            <a:avLst/>
          </a:prstGeom>
          <a:noFill/>
        </p:spPr>
        <p:txBody>
          <a:bodyPr wrap="square" rtlCol="0">
            <a:spAutoFit/>
          </a:bodyPr>
          <a:lstStyle/>
          <a:p>
            <a:pPr rtl="0"/>
            <a:r>
              <a:rPr lang="fr-CA" sz="3600" b="1">
                <a:latin typeface="Noto IKEA Latin" panose="020B0502040504020204" pitchFamily="34" charset="0"/>
              </a:rPr>
              <a:t>Assistance </a:t>
            </a:r>
          </a:p>
        </p:txBody>
      </p:sp>
      <p:sp>
        <p:nvSpPr>
          <p:cNvPr id="10" name="TextBox 9">
            <a:extLst>
              <a:ext uri="{FF2B5EF4-FFF2-40B4-BE49-F238E27FC236}">
                <a16:creationId xmlns:a16="http://schemas.microsoft.com/office/drawing/2014/main" id="{6C991440-1064-0407-B572-3095E52F5372}"/>
              </a:ext>
            </a:extLst>
          </p:cNvPr>
          <p:cNvSpPr txBox="1"/>
          <p:nvPr/>
        </p:nvSpPr>
        <p:spPr>
          <a:xfrm>
            <a:off x="6228893" y="2789280"/>
            <a:ext cx="4812437" cy="1323439"/>
          </a:xfrm>
          <a:prstGeom prst="rect">
            <a:avLst/>
          </a:prstGeom>
          <a:noFill/>
        </p:spPr>
        <p:txBody>
          <a:bodyPr wrap="square">
            <a:spAutoFit/>
          </a:bodyPr>
          <a:lstStyle/>
          <a:p>
            <a:pPr algn="l" rtl="0">
              <a:buFont typeface="Arial" panose="020B0604020202020204" pitchFamily="34" charset="0"/>
              <a:buChar char="•"/>
            </a:pPr>
            <a:r>
              <a:rPr lang="fr-CA" sz="1600">
                <a:solidFill>
                  <a:srgbClr val="000000"/>
                </a:solidFill>
                <a:latin typeface="Noto IKEA Latin" panose="020B0502040504020204" pitchFamily="34" charset="0"/>
              </a:rPr>
              <a:t> </a:t>
            </a:r>
            <a:r>
              <a:rPr lang="fr-CA" sz="1600" b="0" i="0">
                <a:solidFill>
                  <a:srgbClr val="000000"/>
                </a:solidFill>
                <a:effectLst/>
                <a:latin typeface="Noto IKEA Latin" panose="020B0502040504020204" pitchFamily="34" charset="0"/>
              </a:rPr>
              <a:t>Questions liées aux bons de commande SAP Business Network </a:t>
            </a:r>
          </a:p>
          <a:p>
            <a:pPr algn="l" rtl="0">
              <a:buFont typeface="Arial" panose="020B0604020202020204" pitchFamily="34" charset="0"/>
              <a:buChar char="•"/>
            </a:pPr>
            <a:r>
              <a:rPr lang="fr-CA" sz="1600" b="0" i="0">
                <a:solidFill>
                  <a:srgbClr val="000000"/>
                </a:solidFill>
                <a:effectLst/>
                <a:latin typeface="Noto IKEA Latin" panose="020B0502040504020204" pitchFamily="34" charset="0"/>
              </a:rPr>
              <a:t> Modification de votre adresse d’entreprise</a:t>
            </a:r>
          </a:p>
          <a:p>
            <a:pPr algn="l" rtl="0">
              <a:buFont typeface="Arial" panose="020B0604020202020204" pitchFamily="34" charset="0"/>
              <a:buChar char="•"/>
            </a:pPr>
            <a:r>
              <a:rPr lang="fr-CA" sz="1600" b="0" i="0">
                <a:solidFill>
                  <a:srgbClr val="000000"/>
                </a:solidFill>
                <a:effectLst/>
                <a:latin typeface="Noto IKEA Latin" panose="020B0502040504020204" pitchFamily="34" charset="0"/>
              </a:rPr>
              <a:t> Modification de l’adresse courriel de réception des BC</a:t>
            </a:r>
          </a:p>
          <a:p>
            <a:endParaRPr lang="en-US" sz="1600" dirty="0">
              <a:latin typeface="Noto IKEA Latin" panose="020B0502040504020204" pitchFamily="34" charset="0"/>
            </a:endParaRPr>
          </a:p>
        </p:txBody>
      </p:sp>
      <p:sp>
        <p:nvSpPr>
          <p:cNvPr id="11" name="Arrow: Down 10">
            <a:extLst>
              <a:ext uri="{FF2B5EF4-FFF2-40B4-BE49-F238E27FC236}">
                <a16:creationId xmlns:a16="http://schemas.microsoft.com/office/drawing/2014/main" id="{B90A4D91-0955-5915-ABB8-C85E8424BD8D}"/>
              </a:ext>
            </a:extLst>
          </p:cNvPr>
          <p:cNvSpPr/>
          <p:nvPr/>
        </p:nvSpPr>
        <p:spPr>
          <a:xfrm>
            <a:off x="7739894" y="4132946"/>
            <a:ext cx="1286539" cy="1201353"/>
          </a:xfrm>
          <a:prstGeom prst="downArrow">
            <a:avLst/>
          </a:prstGeom>
          <a:solidFill>
            <a:srgbClr val="FFE5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0000"/>
              </a:solidFill>
              <a:latin typeface="Noto IKEA Latin" panose="020B0502040504020204" pitchFamily="34" charset="0"/>
            </a:endParaRPr>
          </a:p>
        </p:txBody>
      </p:sp>
      <p:graphicFrame>
        <p:nvGraphicFramePr>
          <p:cNvPr id="13" name="Table 12">
            <a:extLst>
              <a:ext uri="{FF2B5EF4-FFF2-40B4-BE49-F238E27FC236}">
                <a16:creationId xmlns:a16="http://schemas.microsoft.com/office/drawing/2014/main" id="{CCD4BDC6-1CD9-A5D3-069D-1DDCBA613CB5}"/>
              </a:ext>
            </a:extLst>
          </p:cNvPr>
          <p:cNvGraphicFramePr>
            <a:graphicFrameLocks noGrp="1"/>
          </p:cNvGraphicFramePr>
          <p:nvPr>
            <p:extLst>
              <p:ext uri="{D42A27DB-BD31-4B8C-83A1-F6EECF244321}">
                <p14:modId xmlns:p14="http://schemas.microsoft.com/office/powerpoint/2010/main" val="1256066140"/>
              </p:ext>
            </p:extLst>
          </p:nvPr>
        </p:nvGraphicFramePr>
        <p:xfrm>
          <a:off x="5892665" y="5447914"/>
          <a:ext cx="5666071" cy="871178"/>
        </p:xfrm>
        <a:graphic>
          <a:graphicData uri="http://schemas.openxmlformats.org/drawingml/2006/table">
            <a:tbl>
              <a:tblPr/>
              <a:tblGrid>
                <a:gridCol w="5666071">
                  <a:extLst>
                    <a:ext uri="{9D8B030D-6E8A-4147-A177-3AD203B41FA5}">
                      <a16:colId xmlns:a16="http://schemas.microsoft.com/office/drawing/2014/main" val="3605078417"/>
                    </a:ext>
                  </a:extLst>
                </a:gridCol>
              </a:tblGrid>
              <a:tr h="91672">
                <a:tc>
                  <a:txBody>
                    <a:bodyPr/>
                    <a:lstStyle/>
                    <a:p>
                      <a:pPr rtl="0"/>
                      <a:br>
                        <a:rPr lang="en-US" sz="1800" b="1" kern="1200" dirty="0">
                          <a:solidFill>
                            <a:srgbClr val="000000"/>
                          </a:solidFill>
                          <a:latin typeface="Noto IKEA Latin"/>
                          <a:ea typeface="+mn-ea"/>
                          <a:cs typeface="+mn-cs"/>
                        </a:rPr>
                      </a:br>
                      <a:r>
                        <a:rPr lang="fr-CA" sz="1800" b="1" kern="1200">
                          <a:solidFill>
                            <a:schemeClr val="tx1"/>
                          </a:solidFill>
                          <a:latin typeface="Noto IKEA Latin"/>
                          <a:ea typeface="+mn-ea"/>
                          <a:cs typeface="+mn-cs"/>
                          <a:hlinkClick r:id="rId2"/>
                        </a:rPr>
                        <a:t>Procurement.operations.ca@ingka.ikea.com</a:t>
                      </a:r>
                    </a:p>
                    <a:p>
                      <a:endParaRPr lang="en-US" sz="1800" b="1" kern="1200" dirty="0">
                        <a:solidFill>
                          <a:schemeClr val="tx1"/>
                        </a:solidFill>
                        <a:latin typeface="Noto IKEA Latin"/>
                        <a:ea typeface="+mn-ea"/>
                        <a:cs typeface="+mn-cs"/>
                      </a:endParaRPr>
                    </a:p>
                  </a:txBody>
                  <a:tcPr marL="48217" marR="48217" marT="24109" marB="24109" anchor="ctr">
                    <a:lnL>
                      <a:noFill/>
                    </a:lnL>
                    <a:lnR>
                      <a:noFill/>
                    </a:lnR>
                    <a:lnT>
                      <a:noFill/>
                    </a:lnT>
                    <a:lnB>
                      <a:noFill/>
                    </a:lnB>
                    <a:noFill/>
                  </a:tcPr>
                </a:tc>
                <a:extLst>
                  <a:ext uri="{0D108BD9-81ED-4DB2-BD59-A6C34878D82A}">
                    <a16:rowId xmlns:a16="http://schemas.microsoft.com/office/drawing/2014/main" val="3807929258"/>
                  </a:ext>
                </a:extLst>
              </a:tr>
            </a:tbl>
          </a:graphicData>
        </a:graphic>
      </p:graphicFrame>
      <p:cxnSp>
        <p:nvCxnSpPr>
          <p:cNvPr id="15" name="Straight Connector 14">
            <a:extLst>
              <a:ext uri="{FF2B5EF4-FFF2-40B4-BE49-F238E27FC236}">
                <a16:creationId xmlns:a16="http://schemas.microsoft.com/office/drawing/2014/main" id="{F79DAD8B-4407-06DF-9C96-DC0DDC0F8996}"/>
              </a:ext>
            </a:extLst>
          </p:cNvPr>
          <p:cNvCxnSpPr/>
          <p:nvPr/>
        </p:nvCxnSpPr>
        <p:spPr>
          <a:xfrm>
            <a:off x="5504532" y="1802260"/>
            <a:ext cx="0" cy="4672348"/>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15426801-0FA5-0D10-A4DF-9150687222F9}"/>
              </a:ext>
            </a:extLst>
          </p:cNvPr>
          <p:cNvSpPr/>
          <p:nvPr/>
        </p:nvSpPr>
        <p:spPr>
          <a:xfrm>
            <a:off x="6208806" y="1769828"/>
            <a:ext cx="4348716" cy="646331"/>
          </a:xfrm>
          <a:prstGeom prst="rect">
            <a:avLst/>
          </a:prstGeom>
          <a:solidFill>
            <a:srgbClr val="FFE5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CA" b="1" i="0">
                <a:solidFill>
                  <a:srgbClr val="000000"/>
                </a:solidFill>
                <a:effectLst/>
                <a:latin typeface="Noto IKEA Latin" panose="020B0502040504020204" pitchFamily="34" charset="0"/>
              </a:rPr>
              <a:t>Soutien à l’approvisionnement</a:t>
            </a:r>
          </a:p>
        </p:txBody>
      </p:sp>
      <p:sp>
        <p:nvSpPr>
          <p:cNvPr id="20" name="Rectangle 19">
            <a:extLst>
              <a:ext uri="{FF2B5EF4-FFF2-40B4-BE49-F238E27FC236}">
                <a16:creationId xmlns:a16="http://schemas.microsoft.com/office/drawing/2014/main" id="{F64D408D-0B2D-CF78-36BC-C3A354FA7C3E}"/>
              </a:ext>
            </a:extLst>
          </p:cNvPr>
          <p:cNvSpPr/>
          <p:nvPr/>
        </p:nvSpPr>
        <p:spPr>
          <a:xfrm>
            <a:off x="431456" y="1792634"/>
            <a:ext cx="4348716" cy="646331"/>
          </a:xfrm>
          <a:prstGeom prst="rect">
            <a:avLst/>
          </a:prstGeom>
          <a:solidFill>
            <a:srgbClr val="FFE5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CA" b="1" i="0">
                <a:solidFill>
                  <a:srgbClr val="000000"/>
                </a:solidFill>
                <a:effectLst/>
                <a:latin typeface="Noto IKEA Latin" panose="020B0502040504020204" pitchFamily="34" charset="0"/>
              </a:rPr>
              <a:t>Soutien aux finances</a:t>
            </a:r>
          </a:p>
        </p:txBody>
      </p:sp>
      <p:sp>
        <p:nvSpPr>
          <p:cNvPr id="21" name="TextBox 20">
            <a:extLst>
              <a:ext uri="{FF2B5EF4-FFF2-40B4-BE49-F238E27FC236}">
                <a16:creationId xmlns:a16="http://schemas.microsoft.com/office/drawing/2014/main" id="{29055687-21FA-2C30-38B1-A40318F63559}"/>
              </a:ext>
            </a:extLst>
          </p:cNvPr>
          <p:cNvSpPr txBox="1"/>
          <p:nvPr/>
        </p:nvSpPr>
        <p:spPr>
          <a:xfrm>
            <a:off x="1475888" y="2828480"/>
            <a:ext cx="2862816" cy="1323439"/>
          </a:xfrm>
          <a:prstGeom prst="rect">
            <a:avLst/>
          </a:prstGeom>
          <a:noFill/>
        </p:spPr>
        <p:txBody>
          <a:bodyPr wrap="square">
            <a:spAutoFit/>
          </a:bodyPr>
          <a:lstStyle/>
          <a:p>
            <a:pPr algn="l" rtl="0">
              <a:buFont typeface="Arial" panose="020B0604020202020204" pitchFamily="34" charset="0"/>
              <a:buChar char="•"/>
            </a:pPr>
            <a:r>
              <a:rPr lang="fr-CA" sz="1600">
                <a:solidFill>
                  <a:srgbClr val="000000"/>
                </a:solidFill>
                <a:latin typeface="Noto IKEA Latin" panose="020B0502040504020204" pitchFamily="34" charset="0"/>
              </a:rPr>
              <a:t> État de la facture</a:t>
            </a:r>
          </a:p>
          <a:p>
            <a:pPr algn="l" rtl="0">
              <a:buFont typeface="Arial" panose="020B0604020202020204" pitchFamily="34" charset="0"/>
              <a:buChar char="•"/>
            </a:pPr>
            <a:r>
              <a:rPr lang="fr-CA" sz="1600">
                <a:solidFill>
                  <a:srgbClr val="000000"/>
                </a:solidFill>
                <a:latin typeface="Noto IKEA Latin" panose="020B0502040504020204" pitchFamily="34" charset="0"/>
              </a:rPr>
              <a:t> Litige concernant la facture</a:t>
            </a:r>
          </a:p>
          <a:p>
            <a:pPr algn="l" rtl="0">
              <a:buFont typeface="Arial" panose="020B0604020202020204" pitchFamily="34" charset="0"/>
              <a:buChar char="•"/>
            </a:pPr>
            <a:r>
              <a:rPr lang="fr-CA" sz="1600">
                <a:solidFill>
                  <a:srgbClr val="000000"/>
                </a:solidFill>
                <a:latin typeface="Noto IKEA Latin" panose="020B0502040504020204" pitchFamily="34" charset="0"/>
              </a:rPr>
              <a:t> Avis de paiement</a:t>
            </a:r>
          </a:p>
          <a:p>
            <a:pPr algn="l" rtl="0">
              <a:buFont typeface="Arial" panose="020B0604020202020204" pitchFamily="34" charset="0"/>
              <a:buChar char="•"/>
            </a:pPr>
            <a:r>
              <a:rPr lang="fr-CA" sz="1600">
                <a:solidFill>
                  <a:srgbClr val="000000"/>
                </a:solidFill>
                <a:latin typeface="Noto IKEA Latin" panose="020B0502040504020204" pitchFamily="34" charset="0"/>
              </a:rPr>
              <a:t> Rappels de paiement</a:t>
            </a:r>
          </a:p>
          <a:p>
            <a:endParaRPr lang="en-US" sz="1600" dirty="0">
              <a:latin typeface="Noto IKEA Latin" panose="020B0502040504020204" pitchFamily="34" charset="0"/>
            </a:endParaRPr>
          </a:p>
        </p:txBody>
      </p:sp>
      <p:sp>
        <p:nvSpPr>
          <p:cNvPr id="22" name="Arrow: Down 21">
            <a:extLst>
              <a:ext uri="{FF2B5EF4-FFF2-40B4-BE49-F238E27FC236}">
                <a16:creationId xmlns:a16="http://schemas.microsoft.com/office/drawing/2014/main" id="{7CDE4C54-082C-51B0-AB73-588808D35431}"/>
              </a:ext>
            </a:extLst>
          </p:cNvPr>
          <p:cNvSpPr/>
          <p:nvPr/>
        </p:nvSpPr>
        <p:spPr>
          <a:xfrm>
            <a:off x="1962544" y="4132947"/>
            <a:ext cx="1286539" cy="1201353"/>
          </a:xfrm>
          <a:prstGeom prst="downArrow">
            <a:avLst/>
          </a:prstGeom>
          <a:solidFill>
            <a:srgbClr val="FFE5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0000"/>
              </a:solidFill>
              <a:latin typeface="Noto IKEA Latin" panose="020B0502040504020204" pitchFamily="34" charset="0"/>
            </a:endParaRPr>
          </a:p>
        </p:txBody>
      </p:sp>
      <p:sp>
        <p:nvSpPr>
          <p:cNvPr id="2" name="textruta 1">
            <a:extLst>
              <a:ext uri="{FF2B5EF4-FFF2-40B4-BE49-F238E27FC236}">
                <a16:creationId xmlns:a16="http://schemas.microsoft.com/office/drawing/2014/main" id="{BC105ECF-999B-4CE3-2AB8-72FAC66D40D9}"/>
              </a:ext>
            </a:extLst>
          </p:cNvPr>
          <p:cNvSpPr txBox="1"/>
          <p:nvPr/>
        </p:nvSpPr>
        <p:spPr>
          <a:xfrm>
            <a:off x="716366" y="5715437"/>
            <a:ext cx="4594100" cy="923330"/>
          </a:xfrm>
          <a:prstGeom prst="rect">
            <a:avLst/>
          </a:prstGeom>
          <a:noFill/>
        </p:spPr>
        <p:txBody>
          <a:bodyPr wrap="square" rtlCol="0">
            <a:spAutoFit/>
          </a:bodyPr>
          <a:lstStyle/>
          <a:p>
            <a:pPr rtl="0"/>
            <a:r>
              <a:rPr lang="fr-CA" b="1">
                <a:latin typeface="Noto IKEA Arabic" panose="020B0502040504020204" pitchFamily="34" charset="0"/>
                <a:cs typeface="Noto IKEA Arabic" panose="020B0502040504020204" pitchFamily="34" charset="0"/>
                <a:hlinkClick r:id="rId3"/>
              </a:rPr>
              <a:t>Accounts.payable.ca@ingka.ikea.com</a:t>
            </a:r>
          </a:p>
          <a:p>
            <a:endParaRPr lang="sv-SE" b="1" dirty="0">
              <a:latin typeface="Noto IKEA Arabic" panose="020B0502040504020204" pitchFamily="34" charset="0"/>
              <a:cs typeface="Noto IKEA Arabic" panose="020B0502040504020204" pitchFamily="34" charset="0"/>
            </a:endParaRPr>
          </a:p>
          <a:p>
            <a:endParaRPr lang="sv-SE" dirty="0"/>
          </a:p>
        </p:txBody>
      </p:sp>
    </p:spTree>
    <p:extLst>
      <p:ext uri="{BB962C8B-B14F-4D97-AF65-F5344CB8AC3E}">
        <p14:creationId xmlns:p14="http://schemas.microsoft.com/office/powerpoint/2010/main" val="260129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C77DD5-1BDD-0775-3973-8A814DE5D1D0}"/>
              </a:ext>
            </a:extLst>
          </p:cNvPr>
          <p:cNvSpPr txBox="1"/>
          <p:nvPr/>
        </p:nvSpPr>
        <p:spPr>
          <a:xfrm>
            <a:off x="757705" y="1013038"/>
            <a:ext cx="9574623" cy="6278642"/>
          </a:xfrm>
          <a:prstGeom prst="rect">
            <a:avLst/>
          </a:prstGeom>
          <a:noFill/>
        </p:spPr>
        <p:txBody>
          <a:bodyPr wrap="square" lIns="91440" tIns="45720" rIns="91440" bIns="45720" rtlCol="0" anchor="t">
            <a:spAutoFit/>
          </a:bodyPr>
          <a:lstStyle/>
          <a:p>
            <a:endParaRPr lang="sv-SE" sz="1400" dirty="0">
              <a:latin typeface="Noto IKEA Latin" panose="020B0502040504020204" pitchFamily="34" charset="0"/>
            </a:endParaRPr>
          </a:p>
          <a:p>
            <a:pPr rtl="0"/>
            <a:r>
              <a:rPr lang="fr-CA" sz="1400" b="1">
                <a:latin typeface="Noto IKEA Latin"/>
                <a:cs typeface="Segoe UI"/>
              </a:rPr>
              <a:t>Q : </a:t>
            </a:r>
            <a:r>
              <a:rPr lang="fr-CA" sz="1400">
                <a:latin typeface="Noto IKEA Latin"/>
                <a:cs typeface="Segoe UI"/>
              </a:rPr>
              <a:t>Pourquoi recevons-nous parfois des courriels de </a:t>
            </a:r>
            <a:r>
              <a:rPr lang="fr-CA" sz="1400">
                <a:latin typeface="Noto IKEA Latin"/>
                <a:cs typeface="Segoe UI"/>
                <a:hlinkClick r:id="rId2"/>
              </a:rPr>
              <a:t>supplier.registration@ikea.com</a:t>
            </a:r>
            <a:r>
              <a:rPr lang="fr-CA" sz="1400">
                <a:latin typeface="Noto IKEA Latin"/>
                <a:cs typeface="Segoe UI"/>
              </a:rPr>
              <a:t> ou de </a:t>
            </a:r>
            <a:r>
              <a:rPr lang="fr-CA" sz="1400">
                <a:latin typeface="Noto IKEA Latin"/>
                <a:cs typeface="Segoe UI"/>
                <a:hlinkClick r:id="rId3"/>
              </a:rPr>
              <a:t>procurement.operations.ca@ingka.ikea.com</a:t>
            </a:r>
          </a:p>
          <a:p>
            <a:endParaRPr lang="en-US" sz="1400" dirty="0">
              <a:latin typeface="Noto IKEA Latin"/>
              <a:cs typeface="Segoe UI"/>
            </a:endParaRPr>
          </a:p>
          <a:p>
            <a:pPr rtl="0"/>
            <a:r>
              <a:rPr lang="fr-CA" sz="1400">
                <a:latin typeface="Noto IKEA Latin"/>
                <a:cs typeface="Segoe UI"/>
              </a:rPr>
              <a:t> et y a-t-il des actions à entreprendre ? </a:t>
            </a:r>
          </a:p>
          <a:p>
            <a:pPr rtl="0"/>
            <a:r>
              <a:rPr lang="fr-CA" sz="1400" b="1">
                <a:latin typeface="Noto IKEA Latin"/>
                <a:cs typeface="Segoe UI"/>
              </a:rPr>
              <a:t>R : </a:t>
            </a:r>
            <a:r>
              <a:rPr lang="fr-CA" sz="1400">
                <a:latin typeface="Noto IKEA Latin"/>
                <a:cs typeface="Segoe UI"/>
              </a:rPr>
              <a:t>Il s’agit de l’équipe responsable de la validation des données fournisseurs, qui vous demande de confirmer vos données bancaires.</a:t>
            </a:r>
          </a:p>
          <a:p>
            <a:endParaRPr lang="en-US" sz="1400" dirty="0">
              <a:latin typeface="Noto IKEA Latin"/>
              <a:cs typeface="Segoe UI"/>
            </a:endParaRPr>
          </a:p>
          <a:p>
            <a:pPr rtl="0"/>
            <a:r>
              <a:rPr lang="fr-CA" sz="1400" b="1">
                <a:latin typeface="Noto IKEA Latin"/>
                <a:cs typeface="Segoe UI"/>
              </a:rPr>
              <a:t>Q :</a:t>
            </a:r>
            <a:r>
              <a:rPr lang="fr-CA" sz="1400">
                <a:latin typeface="Noto IKEA Latin"/>
                <a:cs typeface="Segoe UI"/>
              </a:rPr>
              <a:t> Pourquoi puis-je envoyer ma facture uniquement en format PDF ou par voie électronique ? Si j’utilise plusieurs méthodes, je serai certain qu’elle a bien été reçue. </a:t>
            </a:r>
          </a:p>
          <a:p>
            <a:pPr rtl="0"/>
            <a:r>
              <a:rPr lang="fr-CA" sz="1400" b="1">
                <a:latin typeface="Noto IKEA Latin"/>
                <a:cs typeface="Segoe UI"/>
              </a:rPr>
              <a:t>R :</a:t>
            </a:r>
            <a:r>
              <a:rPr lang="fr-CA" sz="1400">
                <a:latin typeface="Noto IKEA Latin"/>
                <a:cs typeface="Segoe UI"/>
              </a:rPr>
              <a:t> Les factures en double nécessitent beaucoup de traitement manuel, ce qui prend du temps et peut entraîner des retards de paiement.</a:t>
            </a:r>
          </a:p>
          <a:p>
            <a:endParaRPr lang="en-US" sz="1400" dirty="0">
              <a:latin typeface="Noto IKEA Latin"/>
              <a:cs typeface="Segoe UI"/>
            </a:endParaRPr>
          </a:p>
          <a:p>
            <a:pPr rtl="0"/>
            <a:r>
              <a:rPr lang="fr-CA" sz="1400" b="1">
                <a:latin typeface="Noto IKEA Latin"/>
                <a:cs typeface="Segoe UI"/>
              </a:rPr>
              <a:t>Q :</a:t>
            </a:r>
            <a:r>
              <a:rPr lang="fr-CA" sz="1400">
                <a:latin typeface="Noto IKEA Latin"/>
                <a:cs typeface="Segoe UI"/>
              </a:rPr>
              <a:t> Comment savoir si IKEA a reçu ma facture ? </a:t>
            </a:r>
            <a:br>
              <a:rPr lang="sv-SE" sz="1400" dirty="0">
                <a:latin typeface="Noto IKEA Latin"/>
                <a:cs typeface="Segoe UI"/>
              </a:rPr>
            </a:br>
            <a:r>
              <a:rPr lang="fr-CA" sz="1400" b="1">
                <a:latin typeface="Noto IKEA Latin"/>
                <a:cs typeface="Segoe UI"/>
              </a:rPr>
              <a:t>R :</a:t>
            </a:r>
            <a:r>
              <a:rPr lang="fr-CA" sz="1400">
                <a:latin typeface="Noto IKEA Latin"/>
                <a:cs typeface="Segoe UI"/>
              </a:rPr>
              <a:t> En cas de doute, veuillez communiquer avec le service des comptes fournisseurs avant d’envoyer une nouvelle facture.</a:t>
            </a:r>
            <a:br>
              <a:rPr lang="sv-SE" sz="1400" dirty="0">
                <a:latin typeface="Noto IKEA Latin"/>
                <a:cs typeface="Segoe UI"/>
              </a:rPr>
            </a:br>
            <a:endParaRPr lang="sv-SE" sz="1400" dirty="0">
              <a:latin typeface="Noto IKEA Latin"/>
              <a:cs typeface="Segoe UI"/>
            </a:endParaRPr>
          </a:p>
          <a:p>
            <a:pPr rtl="0"/>
            <a:r>
              <a:rPr kumimoji="0" lang="fr-CA" sz="1400" b="1" i="0" u="none" strike="noStrike" kern="1200" cap="none" normalizeH="0" baseline="0">
                <a:ln>
                  <a:noFill/>
                </a:ln>
                <a:solidFill>
                  <a:prstClr val="black"/>
                </a:solidFill>
                <a:effectLst/>
                <a:uLnTx/>
                <a:uFillTx/>
                <a:latin typeface="Noto IKEA Latin"/>
              </a:rPr>
              <a:t>Q :</a:t>
            </a:r>
            <a:r>
              <a:rPr kumimoji="0" lang="fr-CA" sz="1400" b="0" i="0" u="none" strike="noStrike" kern="1200" cap="none" normalizeH="0" baseline="0">
                <a:ln>
                  <a:noFill/>
                </a:ln>
                <a:solidFill>
                  <a:prstClr val="black"/>
                </a:solidFill>
                <a:effectLst/>
                <a:uLnTx/>
                <a:uFillTx/>
                <a:latin typeface="Noto IKEA Latin"/>
              </a:rPr>
              <a:t> Pourquoi</a:t>
            </a:r>
            <a:r>
              <a:rPr lang="fr-CA" sz="1400">
                <a:latin typeface="Noto IKEA Latin"/>
              </a:rPr>
              <a:t> est-il préférable d’avoir une facture en texte noir sur fond blanc ? </a:t>
            </a:r>
            <a:br>
              <a:rPr lang="sv-SE" sz="1400" dirty="0">
                <a:latin typeface="Noto IKEA Latin" panose="020B0502040504020204" pitchFamily="34" charset="0"/>
              </a:rPr>
            </a:br>
            <a:r>
              <a:rPr lang="fr-CA" sz="1400" b="1">
                <a:latin typeface="Noto IKEA Latin"/>
              </a:rPr>
              <a:t>R :</a:t>
            </a:r>
            <a:r>
              <a:rPr lang="fr-CA" sz="1400">
                <a:latin typeface="Noto IKEA Latin"/>
              </a:rPr>
              <a:t> Cela permet le traitement automatisé des factures.</a:t>
            </a:r>
          </a:p>
          <a:p>
            <a:endParaRPr lang="sv-SE" sz="1400" dirty="0">
              <a:latin typeface="Noto IKEA Latin" panose="020B0502040504020204" pitchFamily="34" charset="0"/>
            </a:endParaRPr>
          </a:p>
          <a:p>
            <a:pPr rtl="0"/>
            <a:r>
              <a:rPr lang="fr-CA" sz="1400" b="1">
                <a:latin typeface="Noto IKEA Latin"/>
              </a:rPr>
              <a:t>Q : </a:t>
            </a:r>
            <a:r>
              <a:rPr lang="fr-CA" sz="1400">
                <a:latin typeface="Noto IKEA Latin"/>
              </a:rPr>
              <a:t>Pourquoi ne puis-je pas envoyer une confirmation de BC par le biais de l’adresse de facturation PDF ?</a:t>
            </a:r>
            <a:br>
              <a:rPr lang="sv-SE" sz="1400" dirty="0">
                <a:latin typeface="Noto IKEA Latin" panose="020B0502040504020204" pitchFamily="34" charset="0"/>
              </a:rPr>
            </a:br>
            <a:r>
              <a:rPr lang="fr-CA" sz="1400" b="1">
                <a:latin typeface="Noto IKEA Latin"/>
              </a:rPr>
              <a:t>R :</a:t>
            </a:r>
            <a:r>
              <a:rPr lang="fr-CA" sz="1400">
                <a:latin typeface="Noto IKEA Latin"/>
              </a:rPr>
              <a:t> Cette adresse permet uniquement de traiter les factures et les notes de crédit.</a:t>
            </a:r>
            <a:br>
              <a:rPr lang="sv-SE" sz="1400" dirty="0">
                <a:latin typeface="Noto IKEA Latin"/>
              </a:rPr>
            </a:br>
            <a:endParaRPr lang="sv-SE" sz="1400" dirty="0">
              <a:latin typeface="Noto IKEA Latin"/>
            </a:endParaRPr>
          </a:p>
          <a:p>
            <a:pPr rtl="0"/>
            <a:r>
              <a:rPr lang="fr-CA" sz="1400" b="1">
                <a:latin typeface="Noto IKEA Latin"/>
              </a:rPr>
              <a:t>Q :</a:t>
            </a:r>
            <a:r>
              <a:rPr lang="fr-CA" sz="1400">
                <a:latin typeface="Noto IKEA Latin"/>
              </a:rPr>
              <a:t> Pourquoi IKEA privilégie-t-elle les factures numériques plutôt que manuscrites ? </a:t>
            </a:r>
            <a:br>
              <a:rPr lang="sv-SE" sz="1400" dirty="0">
                <a:latin typeface="Noto IKEA Latin" panose="020B0502040504020204" pitchFamily="34" charset="0"/>
              </a:rPr>
            </a:br>
            <a:r>
              <a:rPr lang="fr-CA" sz="1400" b="1">
                <a:latin typeface="Noto IKEA Latin"/>
              </a:rPr>
              <a:t>R :</a:t>
            </a:r>
            <a:r>
              <a:rPr lang="fr-CA" sz="1400">
                <a:latin typeface="Noto IKEA Latin"/>
              </a:rPr>
              <a:t> Les données de vos factures sont extraites automatiquement ; les factures manuscrites nécessitent en revanche beaucoup de travail administratif manuel.</a:t>
            </a:r>
          </a:p>
          <a:p>
            <a:endParaRPr lang="sv-SE" sz="1600" dirty="0">
              <a:latin typeface="Noto IKEA Latin"/>
            </a:endParaRPr>
          </a:p>
          <a:p>
            <a:endParaRPr lang="sv-SE" sz="1600" dirty="0">
              <a:latin typeface="Noto IKEA Latin" panose="020B0502040504020204" pitchFamily="34" charset="0"/>
            </a:endParaRPr>
          </a:p>
          <a:p>
            <a:endParaRPr lang="sv-SE" sz="1600" dirty="0">
              <a:latin typeface="Noto IKEA Latin" panose="020B0502040504020204" pitchFamily="34" charset="0"/>
            </a:endParaRPr>
          </a:p>
          <a:p>
            <a:endParaRPr lang="sv-SE" dirty="0">
              <a:latin typeface="Noto IKEA Latin" panose="020B0502040504020204" pitchFamily="34" charset="0"/>
            </a:endParaRPr>
          </a:p>
        </p:txBody>
      </p:sp>
      <p:pic>
        <p:nvPicPr>
          <p:cNvPr id="4" name="Graphic 3" descr="Questions avec remplissage uni">
            <a:extLst>
              <a:ext uri="{FF2B5EF4-FFF2-40B4-BE49-F238E27FC236}">
                <a16:creationId xmlns:a16="http://schemas.microsoft.com/office/drawing/2014/main" id="{90DE3EBF-D9BF-F689-6062-37844AC6864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43074" y="2084476"/>
            <a:ext cx="2689048" cy="2689048"/>
          </a:xfrm>
          <a:prstGeom prst="rect">
            <a:avLst/>
          </a:prstGeom>
        </p:spPr>
      </p:pic>
      <p:sp>
        <p:nvSpPr>
          <p:cNvPr id="6" name="TextBox 5">
            <a:extLst>
              <a:ext uri="{FF2B5EF4-FFF2-40B4-BE49-F238E27FC236}">
                <a16:creationId xmlns:a16="http://schemas.microsoft.com/office/drawing/2014/main" id="{4C7729A2-4610-6B58-13C2-FC932D6574CE}"/>
              </a:ext>
            </a:extLst>
          </p:cNvPr>
          <p:cNvSpPr txBox="1"/>
          <p:nvPr/>
        </p:nvSpPr>
        <p:spPr>
          <a:xfrm>
            <a:off x="272763" y="212651"/>
            <a:ext cx="5823237" cy="646331"/>
          </a:xfrm>
          <a:prstGeom prst="rect">
            <a:avLst/>
          </a:prstGeom>
          <a:noFill/>
        </p:spPr>
        <p:txBody>
          <a:bodyPr wrap="square" rtlCol="0">
            <a:spAutoFit/>
          </a:bodyPr>
          <a:lstStyle/>
          <a:p>
            <a:pPr rtl="0"/>
            <a:r>
              <a:rPr lang="fr-CA" sz="3600" b="1">
                <a:latin typeface="Noto IKEA Latin" panose="020B0502040504020204" pitchFamily="34" charset="0"/>
              </a:rPr>
              <a:t>FAQ</a:t>
            </a:r>
          </a:p>
        </p:txBody>
      </p:sp>
    </p:spTree>
    <p:extLst>
      <p:ext uri="{BB962C8B-B14F-4D97-AF65-F5344CB8AC3E}">
        <p14:creationId xmlns:p14="http://schemas.microsoft.com/office/powerpoint/2010/main" val="4039905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KEA Theme">
  <a:themeElements>
    <a:clrScheme name="Custom 2">
      <a:dk1>
        <a:srgbClr val="000000"/>
      </a:dk1>
      <a:lt1>
        <a:srgbClr val="FFFFFF"/>
      </a:lt1>
      <a:dk2>
        <a:srgbClr val="585958"/>
      </a:dk2>
      <a:lt2>
        <a:srgbClr val="E3E4E2"/>
      </a:lt2>
      <a:accent1>
        <a:srgbClr val="005A9B"/>
      </a:accent1>
      <a:accent2>
        <a:srgbClr val="FFE512"/>
      </a:accent2>
      <a:accent3>
        <a:srgbClr val="DA3D2A"/>
      </a:accent3>
      <a:accent4>
        <a:srgbClr val="84BE41"/>
      </a:accent4>
      <a:accent5>
        <a:srgbClr val="BFC0BE"/>
      </a:accent5>
      <a:accent6>
        <a:srgbClr val="898A89"/>
      </a:accent6>
      <a:hlink>
        <a:srgbClr val="005B9C"/>
      </a:hlink>
      <a:folHlink>
        <a:srgbClr val="002F54"/>
      </a:folHlink>
    </a:clrScheme>
    <a:fontScheme name="IKEA">
      <a:majorFont>
        <a:latin typeface="Noto IKEA Latin"/>
        <a:ea typeface=""/>
        <a:cs typeface=""/>
      </a:majorFont>
      <a:minorFont>
        <a:latin typeface="Noto IKEA Lat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8041A0B5-6655-9840-8675-ABDB847EF660}" vid="{DAF22E5D-D2D4-4C4B-9540-F64EB96CF4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5D6A56C00C3A45BC6E0F62B9E5C66E" ma:contentTypeVersion="22" ma:contentTypeDescription="Create a new document." ma:contentTypeScope="" ma:versionID="48e93d83d19917715363d33ab42fab72">
  <xsd:schema xmlns:xsd="http://www.w3.org/2001/XMLSchema" xmlns:xs="http://www.w3.org/2001/XMLSchema" xmlns:p="http://schemas.microsoft.com/office/2006/metadata/properties" xmlns:ns1="http://schemas.microsoft.com/sharepoint/v3" xmlns:ns2="549bdab0-7b1c-446a-8a49-7bacfe0bee7e" xmlns:ns3="7a3f2ae8-38a0-4d30-8409-3fcb863e7cce" targetNamespace="http://schemas.microsoft.com/office/2006/metadata/properties" ma:root="true" ma:fieldsID="4cae9bca4258b7272d6db083c3636cbe" ns1:_="" ns2:_="" ns3:_="">
    <xsd:import namespace="http://schemas.microsoft.com/sharepoint/v3"/>
    <xsd:import namespace="549bdab0-7b1c-446a-8a49-7bacfe0bee7e"/>
    <xsd:import namespace="7a3f2ae8-38a0-4d30-8409-3fcb863e7c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9bdab0-7b1c-446a-8a49-7bacfe0be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74b9ce-e249-4914-9420-12ff0f463e82"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3f2ae8-38a0-4d30-8409-3fcb863e7c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d4ddc2-70c8-47f0-ac34-24a48574bde3}" ma:internalName="TaxCatchAll" ma:showField="CatchAllData" ma:web="7a3f2ae8-38a0-4d30-8409-3fcb863e7c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3A4EA-7016-4C25-94C6-0C9F36BCBABB}">
  <ds:schemaRefs>
    <ds:schemaRef ds:uri="http://schemas.microsoft.com/sharepoint/v3/contenttype/forms"/>
  </ds:schemaRefs>
</ds:datastoreItem>
</file>

<file path=customXml/itemProps2.xml><?xml version="1.0" encoding="utf-8"?>
<ds:datastoreItem xmlns:ds="http://schemas.openxmlformats.org/officeDocument/2006/customXml" ds:itemID="{940F1294-FB39-41B5-A3EB-31AF874B7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9bdab0-7b1c-446a-8a49-7bacfe0bee7e"/>
    <ds:schemaRef ds:uri="7a3f2ae8-38a0-4d30-8409-3fcb863e7c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0b637a-655a-40cf-816a-f22f40755c2c}" enabled="0" method="" siteId="{720b637a-655a-40cf-816a-f22f40755c2c}" removed="1"/>
</clbl:labelList>
</file>

<file path=docProps/app.xml><?xml version="1.0" encoding="utf-8"?>
<Properties xmlns="http://schemas.openxmlformats.org/officeDocument/2006/extended-properties" xmlns:vt="http://schemas.openxmlformats.org/officeDocument/2006/docPropsVTypes">
  <TotalTime>550</TotalTime>
  <Words>1150</Words>
  <Application>Microsoft Office PowerPoint</Application>
  <PresentationFormat>Widescreen</PresentationFormat>
  <Paragraphs>134</Paragraphs>
  <Slides>9</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9" baseType="lpstr">
      <vt:lpstr>Aptos</vt:lpstr>
      <vt:lpstr>Aptos Display</vt:lpstr>
      <vt:lpstr>Arial</vt:lpstr>
      <vt:lpstr>Calibri</vt:lpstr>
      <vt:lpstr>Noto IKEA Arabic</vt:lpstr>
      <vt:lpstr>Noto IKEA Latin</vt:lpstr>
      <vt:lpstr>Wingdings</vt:lpstr>
      <vt:lpstr>Office Theme</vt:lpstr>
      <vt:lpstr>IKEA Theme</vt:lpstr>
      <vt:lpstr>think-cell Slide</vt:lpstr>
      <vt:lpstr>PowerPoint Presentation</vt:lpstr>
      <vt:lpstr>Table des matières</vt:lpstr>
      <vt:lpstr>Adresses des entreprises concernées</vt:lpstr>
      <vt:lpstr>PowerPoint Presentation</vt:lpstr>
      <vt:lpstr>PowerPoint Presentation</vt:lpstr>
      <vt:lpstr>PowerPoint Presentation</vt:lpstr>
      <vt:lpstr>Adresses courriel PDF concernées</vt:lpstr>
      <vt:lpstr>PowerPoint Presentation</vt:lpstr>
      <vt:lpstr>PowerPoint Presentation</vt:lpstr>
    </vt:vector>
  </TitlesOfParts>
  <Company>INGKA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Antonina Rura</dc:creator>
  <cp:lastModifiedBy>Saloni Sanghvi</cp:lastModifiedBy>
  <cp:revision>11</cp:revision>
  <dcterms:created xsi:type="dcterms:W3CDTF">2024-09-23T13:28:41Z</dcterms:created>
  <dcterms:modified xsi:type="dcterms:W3CDTF">2026-04-30T16:31:14Z</dcterms:modified>
</cp:coreProperties>
</file>